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5" r:id="rId4"/>
    <p:sldId id="266" r:id="rId5"/>
    <p:sldId id="284" r:id="rId6"/>
    <p:sldId id="285" r:id="rId7"/>
    <p:sldId id="287" r:id="rId8"/>
    <p:sldId id="267" r:id="rId9"/>
    <p:sldId id="272" r:id="rId10"/>
    <p:sldId id="278" r:id="rId11"/>
    <p:sldId id="273" r:id="rId12"/>
    <p:sldId id="274" r:id="rId13"/>
    <p:sldId id="275" r:id="rId14"/>
    <p:sldId id="276" r:id="rId15"/>
    <p:sldId id="280" r:id="rId16"/>
    <p:sldId id="282" r:id="rId17"/>
    <p:sldId id="283" r:id="rId18"/>
    <p:sldId id="279" r:id="rId19"/>
    <p:sldId id="263" r:id="rId20"/>
    <p:sldId id="271" r:id="rId21"/>
    <p:sldId id="305" r:id="rId22"/>
    <p:sldId id="307" r:id="rId23"/>
    <p:sldId id="308" r:id="rId24"/>
    <p:sldId id="309" r:id="rId25"/>
    <p:sldId id="310" r:id="rId26"/>
    <p:sldId id="289" r:id="rId27"/>
    <p:sldId id="290" r:id="rId28"/>
    <p:sldId id="291" r:id="rId29"/>
    <p:sldId id="292" r:id="rId30"/>
    <p:sldId id="277" r:id="rId31"/>
    <p:sldId id="293" r:id="rId32"/>
    <p:sldId id="294" r:id="rId33"/>
    <p:sldId id="298" r:id="rId34"/>
    <p:sldId id="295" r:id="rId35"/>
    <p:sldId id="297" r:id="rId36"/>
    <p:sldId id="296" r:id="rId37"/>
    <p:sldId id="299" r:id="rId38"/>
    <p:sldId id="304" r:id="rId39"/>
    <p:sldId id="300" r:id="rId40"/>
    <p:sldId id="311" r:id="rId41"/>
    <p:sldId id="301" r:id="rId42"/>
    <p:sldId id="302" r:id="rId43"/>
    <p:sldId id="312" r:id="rId44"/>
    <p:sldId id="313" r:id="rId45"/>
    <p:sldId id="303" r:id="rId46"/>
    <p:sldId id="316" r:id="rId47"/>
    <p:sldId id="317" r:id="rId48"/>
    <p:sldId id="318" r:id="rId49"/>
    <p:sldId id="288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68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06A374-7B0C-4AB4-8720-BF9C90569B79}" type="datetimeFigureOut">
              <a:rPr lang="pl-PL" smtClean="0"/>
              <a:t>2016-10-16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031A75-314B-4EA1-B9CC-F1465A565FB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jpeg"/><Relationship Id="rId2" Type="http://schemas.openxmlformats.org/officeDocument/2006/relationships/hyperlink" Target="http://zsrudnik.edu.pl/index.php/kierunki-ksztalceni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zsrudnik.edu.pl/images/kurier-szkolny/Kurier_szkolny_grudzie%C5%84_-_luty_2016_rok.pdf#page=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>
            <a:normAutofit fontScale="90000"/>
          </a:bodyPr>
          <a:lstStyle/>
          <a:p>
            <a:r>
              <a:rPr lang="pl-PL" dirty="0"/>
              <a:t>SZKOŁA </a:t>
            </a:r>
            <a:r>
              <a:rPr lang="pl-PL" dirty="0" smtClean="0"/>
              <a:t>PARTNERSKA</a:t>
            </a:r>
            <a:br>
              <a:rPr lang="pl-PL" dirty="0" smtClean="0"/>
            </a:br>
            <a:r>
              <a:rPr lang="pl-PL" sz="3600" dirty="0" smtClean="0"/>
              <a:t>Zespół Szkół </a:t>
            </a:r>
            <a:br>
              <a:rPr lang="pl-PL" sz="3600" dirty="0" smtClean="0"/>
            </a:br>
            <a:r>
              <a:rPr lang="pl-PL" sz="3600" dirty="0" smtClean="0"/>
              <a:t>im. gen. Władysława Sikorskiego                w Rudniku nad Sanem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858000" cy="533400"/>
          </a:xfrm>
        </p:spPr>
        <p:txBody>
          <a:bodyPr>
            <a:normAutofit fontScale="25000" lnSpcReduction="20000"/>
          </a:bodyPr>
          <a:lstStyle/>
          <a:p>
            <a:r>
              <a:rPr lang="pl-PL" sz="5600" dirty="0"/>
              <a:t>w projekcie międzyszkolnym</a:t>
            </a:r>
          </a:p>
          <a:p>
            <a:r>
              <a:rPr lang="pl-PL" sz="5600" dirty="0"/>
              <a:t>„Wynalazki Polaków, które zmieniły świat”</a:t>
            </a:r>
          </a:p>
          <a:p>
            <a:r>
              <a:rPr lang="pl-PL" sz="5600" dirty="0"/>
              <a:t>realizowanym na platformie </a:t>
            </a:r>
            <a:r>
              <a:rPr lang="pl-PL" sz="5600" dirty="0" err="1"/>
              <a:t>eTwinning</a:t>
            </a:r>
            <a:r>
              <a:rPr lang="pl-PL" sz="5600" dirty="0"/>
              <a:t>           </a:t>
            </a:r>
          </a:p>
          <a:p>
            <a:r>
              <a:rPr lang="pl-PL" sz="5600" dirty="0" smtClean="0"/>
              <a:t>  </a:t>
            </a:r>
            <a:r>
              <a:rPr lang="pl-PL" sz="5600" dirty="0"/>
              <a:t>w roku szkolnym 2015 / 2016</a:t>
            </a:r>
          </a:p>
          <a:p>
            <a:endParaRPr lang="pl-PL" dirty="0"/>
          </a:p>
        </p:txBody>
      </p:sp>
      <p:pic>
        <p:nvPicPr>
          <p:cNvPr id="4" name="Obraz 3" descr="Znalezione obrazy dla zapytania zespól szkól w rudniku sikors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051810" cy="90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8330" y="1808820"/>
            <a:ext cx="6965245" cy="46085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Burmistrz Gminy i Miasta Rudnik nad Sanem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</a:t>
            </a:r>
            <a:r>
              <a:rPr lang="pl-PL" sz="1600" dirty="0" smtClean="0"/>
              <a:t>inż. Waldemar Grochowski</a:t>
            </a:r>
            <a:endParaRPr lang="pl-PL" sz="1600" dirty="0"/>
          </a:p>
        </p:txBody>
      </p:sp>
      <p:pic>
        <p:nvPicPr>
          <p:cNvPr id="4" name="Obraz 3" descr="Znalezione obrazy dla zapytania rudnik nad san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44827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18"/>
            <a:ext cx="3528392" cy="100811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17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5147" y="1913353"/>
            <a:ext cx="6965245" cy="723559"/>
          </a:xfrm>
        </p:spPr>
        <p:txBody>
          <a:bodyPr>
            <a:noAutofit/>
          </a:bodyPr>
          <a:lstStyle/>
          <a:p>
            <a:r>
              <a:rPr lang="pl-PL" sz="2000" b="1" dirty="0"/>
              <a:t>Rudnik nad Sanem jest ośrodkiem wikliniarstwa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 Polsce </a:t>
            </a:r>
            <a:endParaRPr lang="pl-PL" sz="2000" b="1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176464" cy="11521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az 4" descr="https://upload.wikimedia.org/wikipedia/commons/thumb/2/22/Rudnik_nad_Sanem_-_42.jpg/800px-Rudnik_nad_Sanem_-_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99" y="2478808"/>
            <a:ext cx="2244090" cy="30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971600" y="5599111"/>
            <a:ext cx="3353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Pomnik Ferdynanda </a:t>
            </a:r>
            <a:r>
              <a:rPr lang="pl-PL" sz="1400" dirty="0" err="1" smtClean="0"/>
              <a:t>Hompescha</a:t>
            </a:r>
            <a:r>
              <a:rPr lang="pl-PL" sz="1400" dirty="0" smtClean="0"/>
              <a:t> z 1904 r.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3812557" y="295592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Ferdynand </a:t>
            </a:r>
            <a:r>
              <a:rPr lang="pl-PL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Hompesch</a:t>
            </a:r>
            <a:r>
              <a:rPr lang="pl-PL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Bollheim</a:t>
            </a:r>
            <a:r>
              <a:rPr lang="pl-PL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(ur. 1843, zm. 28 października 1897                  w Wiedniu).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870710" y="3892257"/>
            <a:ext cx="4320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 założycielem szkoły koszykarskiej                     w Rudniku, uczącej wikliniarstwa. Wsparł miasto po pożarze  w 1896.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276873"/>
            <a:ext cx="6965245" cy="1440160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/>
              <a:t>Wikliniarstwo</a:t>
            </a:r>
            <a:r>
              <a:rPr lang="pl-PL" sz="1800" dirty="0"/>
              <a:t> – działalność obejmująca przetwórstwo </a:t>
            </a:r>
            <a:r>
              <a:rPr lang="pl-PL" sz="1800" dirty="0" smtClean="0"/>
              <a:t>wikliny. </a:t>
            </a:r>
            <a:r>
              <a:rPr lang="pl-PL" sz="1800" dirty="0"/>
              <a:t>Przetwórstwo wikliny to rodzaj rękodzieła polegającego na wyrobie przedmiotów ozdobnych i użytkowych (koszy, naczyń, mebli, zwłaszcza ogrodowych i plażowych, nawet płotów i ścian) za pomocą zaplatania wikliny.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176464" cy="12241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https://upload.wikimedia.org/wikipedia/commons/thumb/d/da/Korbmacher.jpg/250px-Korbmach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814"/>
            <a:ext cx="2088232" cy="2484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652120" y="5678969"/>
            <a:ext cx="156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Wyplatanie wikliny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172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04030" y="764704"/>
            <a:ext cx="3776300" cy="120248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Obraz 2" descr="http://www.rudnik.pl/templates/mega_tech/images/logo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46" y="5013176"/>
            <a:ext cx="3734274" cy="73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entrum Wikliniarstwa inform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4" y="1386167"/>
            <a:ext cx="3323411" cy="46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3816424" cy="1296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raz 5" descr="http://www.mokrudnik.pl/cw/logo_cw/logo_cw_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00" y="2492896"/>
            <a:ext cx="187220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34425" y="764704"/>
            <a:ext cx="3776300" cy="109925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4032448" cy="1296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121349" y="2087635"/>
            <a:ext cx="500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Rudnicka wiklina europejskim cudem</a:t>
            </a:r>
          </a:p>
        </p:txBody>
      </p:sp>
      <p:pic>
        <p:nvPicPr>
          <p:cNvPr id="6" name="Obraz 5" descr="http://news.o.pl/i/2007_02/kopiakopiamail10polish_4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67906"/>
            <a:ext cx="4176464" cy="32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5148064" y="414908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effectLst/>
              </a:rPr>
              <a:t>Polski Pawilon </a:t>
            </a:r>
            <a:br>
              <a:rPr lang="pl-PL" b="1" dirty="0" smtClean="0">
                <a:effectLst/>
              </a:rPr>
            </a:br>
            <a:r>
              <a:rPr lang="pl-PL" b="1" dirty="0" smtClean="0">
                <a:effectLst/>
              </a:rPr>
              <a:t>Wystawa Światowa Expo 2005 </a:t>
            </a:r>
            <a:r>
              <a:rPr lang="pl-PL" b="1" dirty="0" err="1" smtClean="0">
                <a:effectLst/>
              </a:rPr>
              <a:t>Aichi</a:t>
            </a:r>
            <a:r>
              <a:rPr lang="pl-PL" b="1" dirty="0" smtClean="0">
                <a:effectLst/>
              </a:rPr>
              <a:t>, Japonia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41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9377" y="5462527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Firma koszykarska z Rudnika nad Sanem zrealizowała wielkie przedsięwzięcie architektoniczne w Zjednoczonych Emiratach </a:t>
            </a:r>
            <a:r>
              <a:rPr lang="pl-PL" sz="2000" dirty="0" smtClean="0"/>
              <a:t>Arabskich</a:t>
            </a:r>
            <a:r>
              <a:rPr lang="pl-PL" sz="2000" dirty="0"/>
              <a:t> </a:t>
            </a:r>
            <a:r>
              <a:rPr lang="pl-PL" sz="2000" dirty="0" smtClean="0"/>
              <a:t>(</a:t>
            </a:r>
            <a:r>
              <a:rPr lang="pl-PL" sz="1800" b="1" dirty="0" smtClean="0"/>
              <a:t>Abu </a:t>
            </a:r>
            <a:r>
              <a:rPr lang="pl-PL" sz="1800" b="1" dirty="0" err="1" smtClean="0"/>
              <a:t>Dhabi</a:t>
            </a:r>
            <a:r>
              <a:rPr lang="pl-PL" sz="1800" b="1" dirty="0" smtClean="0"/>
              <a:t>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Wiklinowa fasada wygl&amp;aogon;da imponuj&amp;aogon;c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60720" cy="335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47548"/>
            <a:ext cx="3874756" cy="88125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21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4" y="747548"/>
            <a:ext cx="4032448" cy="10252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123728" y="1988840"/>
            <a:ext cx="5148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i="1" dirty="0"/>
              <a:t>Witamy w świecie wiklinowego piękna!</a:t>
            </a:r>
            <a:endParaRPr lang="pl-PL" sz="2400" b="1" dirty="0">
              <a:effectLst/>
            </a:endParaRPr>
          </a:p>
        </p:txBody>
      </p:sp>
      <p:pic>
        <p:nvPicPr>
          <p:cNvPr id="18434" name="Picture 2" descr="http://www.rudnik.pl/img_g/2014/kosz/DSC_8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46" y="2450505"/>
            <a:ext cx="6581775" cy="37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udnik.pl/img_g/2013/anioly/DSC_6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37" y="1670092"/>
            <a:ext cx="2696407" cy="40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rudnik.pl/img_g/2015/wiklina/moda/DSC_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19503"/>
            <a:ext cx="2664296" cy="40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11" y="747548"/>
            <a:ext cx="3874756" cy="88125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5062514" y="5748552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Pokaz wiklinowej mody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33728" y="5748552"/>
            <a:ext cx="1772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Rudnickie anioły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01743" y="1035122"/>
            <a:ext cx="2859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Wiklina </a:t>
            </a:r>
            <a:r>
              <a:rPr lang="pl-PL" sz="2000" b="1" dirty="0" smtClean="0"/>
              <a:t>-zapleciony </a:t>
            </a:r>
            <a:r>
              <a:rPr lang="pl-PL" sz="2000" b="1" dirty="0"/>
              <a:t>świat</a:t>
            </a:r>
          </a:p>
        </p:txBody>
      </p:sp>
    </p:spTree>
    <p:extLst>
      <p:ext uri="{BB962C8B-B14F-4D97-AF65-F5344CB8AC3E}">
        <p14:creationId xmlns:p14="http://schemas.microsoft.com/office/powerpoint/2010/main" val="24818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395" y="1628800"/>
            <a:ext cx="6965245" cy="1656184"/>
          </a:xfrm>
        </p:spPr>
        <p:txBody>
          <a:bodyPr>
            <a:normAutofit/>
          </a:bodyPr>
          <a:lstStyle/>
          <a:p>
            <a:r>
              <a:rPr lang="pl-PL" sz="2800" b="1" dirty="0" err="1"/>
              <a:t>Gelnica</a:t>
            </a:r>
            <a:r>
              <a:rPr lang="pl-PL" sz="2800" b="1" dirty="0"/>
              <a:t> - miasto zaprzyjaźnione </a:t>
            </a:r>
            <a:r>
              <a:rPr lang="pl-PL" sz="2400" b="1" dirty="0"/>
              <a:t>(Republika Słowacka)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4" y="747548"/>
            <a:ext cx="4032448" cy="1296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38" name="Picture 2" descr="Gelnica - miasto zaprzyja&amp;zacute;nione (Republika S&amp;lstrok;owack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7932"/>
            <a:ext cx="952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b-player" descr="http://www.rudnik.pl/img_g/miasto/gelnica/20jar/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84" y="2852936"/>
            <a:ext cx="5056437" cy="2750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119826" y="560875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Jarmark jest corocznym świętem miasta </a:t>
            </a:r>
            <a:r>
              <a:rPr lang="pl-PL" dirty="0" err="1" smtClean="0"/>
              <a:t>Gelnica</a:t>
            </a:r>
            <a:r>
              <a:rPr lang="pl-PL" dirty="0" smtClean="0"/>
              <a:t>, </a:t>
            </a:r>
          </a:p>
          <a:p>
            <a:r>
              <a:rPr lang="pl-PL" dirty="0" smtClean="0"/>
              <a:t>organizowanym przez lokalne władze.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87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2132856"/>
            <a:ext cx="6965245" cy="381642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Dyrektor Zespołu Szkół w Rudniku nad Sanem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mgr Edward Wołoszyn</a:t>
            </a:r>
            <a:endParaRPr lang="pl-PL" sz="18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4264"/>
            <a:ext cx="3096344" cy="11025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az 4" descr="Podobny obra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01" y="2924944"/>
            <a:ext cx="1852295" cy="2482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POZNAJEMY SIĘ!</a:t>
            </a:r>
            <a:endParaRPr lang="pl-PL" dirty="0"/>
          </a:p>
        </p:txBody>
      </p:sp>
      <p:pic>
        <p:nvPicPr>
          <p:cNvPr id="4" name="Symbol zastępczy zawartości 3" descr="http://www.newsweek.pl/g/i.aspx/680/0/newsweek/6356117494823211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988840"/>
            <a:ext cx="479543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1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1620" y="1484784"/>
            <a:ext cx="5832648" cy="3312368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smtClean="0"/>
              <a:t>Dane kontaktowe: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i="1" dirty="0" smtClean="0"/>
              <a:t>Zespół Szkół im. gen. Władysława Sikorskiego</a:t>
            </a:r>
            <a:br>
              <a:rPr lang="pl-PL" sz="1600" i="1" dirty="0" smtClean="0"/>
            </a:br>
            <a:r>
              <a:rPr lang="pl-PL" sz="1600" i="1" dirty="0" smtClean="0"/>
              <a:t>ul</a:t>
            </a:r>
            <a:r>
              <a:rPr lang="pl-PL" sz="1600" i="1" dirty="0"/>
              <a:t>. Marszałka Józefa Piłsudskiego 28</a:t>
            </a:r>
            <a:br>
              <a:rPr lang="pl-PL" sz="1600" i="1" dirty="0"/>
            </a:br>
            <a:r>
              <a:rPr lang="pl-PL" sz="1600" i="1" dirty="0"/>
              <a:t>37 - 420 Rudnik nad Sanem</a:t>
            </a:r>
            <a:br>
              <a:rPr lang="pl-PL" sz="1600" i="1" dirty="0"/>
            </a:br>
            <a:r>
              <a:rPr lang="pl-PL" sz="1600" i="1" dirty="0"/>
              <a:t>tel./fax 15 876 10 01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5" y="3212976"/>
            <a:ext cx="47525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7" y="836712"/>
            <a:ext cx="4176464" cy="12961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59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srudnik.edu.pl/images/archiwum_szkolne/budynki_szkolne/budyn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2194559"/>
            <a:ext cx="6048672" cy="34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36712"/>
            <a:ext cx="3258393" cy="10801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3089958" y="5656763"/>
            <a:ext cx="296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Budynek szkoły z 1908 roku.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80049" y="1547500"/>
            <a:ext cx="323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 początków działalności szkoły</a:t>
            </a:r>
          </a:p>
        </p:txBody>
      </p:sp>
    </p:spTree>
    <p:extLst>
      <p:ext uri="{BB962C8B-B14F-4D97-AF65-F5344CB8AC3E}">
        <p14:creationId xmlns:p14="http://schemas.microsoft.com/office/powerpoint/2010/main" val="6825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srudnik.edu.pl/images/archiwum_szkolne/budynki_szkolne/skanuj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6890"/>
            <a:ext cx="5688632" cy="36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836712"/>
            <a:ext cx="3510421" cy="1008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2513776" y="5738733"/>
            <a:ext cx="411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Budynek internatu szkolnego w Kopkach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7821" y="1340768"/>
            <a:ext cx="323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 początków działalności szkoły</a:t>
            </a:r>
          </a:p>
        </p:txBody>
      </p:sp>
    </p:spTree>
    <p:extLst>
      <p:ext uri="{BB962C8B-B14F-4D97-AF65-F5344CB8AC3E}">
        <p14:creationId xmlns:p14="http://schemas.microsoft.com/office/powerpoint/2010/main" val="41892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srudnik.edu.pl/images/archiwum_szkolne/budynki_szkolne/skanuj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54171"/>
            <a:ext cx="5328847" cy="33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36712"/>
            <a:ext cx="3762449" cy="1008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1453286" y="5555324"/>
            <a:ext cx="623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Budynek mieszkalny "Latarnia" przed rekonstrukcją rok 1936.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27584" y="1491717"/>
            <a:ext cx="323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 początków działalności szkoły</a:t>
            </a:r>
          </a:p>
        </p:txBody>
      </p:sp>
    </p:spTree>
    <p:extLst>
      <p:ext uri="{BB962C8B-B14F-4D97-AF65-F5344CB8AC3E}">
        <p14:creationId xmlns:p14="http://schemas.microsoft.com/office/powerpoint/2010/main" val="807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srudnik.edu.pl/images/archiwum_szkolne/budynki_szkolne/skanuj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94" y="2308496"/>
            <a:ext cx="5658009" cy="33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97" y="836712"/>
            <a:ext cx="3423103" cy="10474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2509181" y="5661248"/>
            <a:ext cx="413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Budynek warsztatów przy ulicy I-go Maja.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15616" y="1392880"/>
            <a:ext cx="320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Z </a:t>
            </a:r>
            <a:r>
              <a:rPr lang="pl-PL" b="1" dirty="0"/>
              <a:t>początków działalności szkoły</a:t>
            </a:r>
          </a:p>
        </p:txBody>
      </p:sp>
    </p:spTree>
    <p:extLst>
      <p:ext uri="{BB962C8B-B14F-4D97-AF65-F5344CB8AC3E}">
        <p14:creationId xmlns:p14="http://schemas.microsoft.com/office/powerpoint/2010/main" val="13308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srudnik.edu.pl/images/archiwum_szkolne/budynki_szkolne/skanuj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491"/>
            <a:ext cx="67851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43608" y="1475492"/>
            <a:ext cx="323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 początków działalności szkoły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7341"/>
            <a:ext cx="3423103" cy="10474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804380" y="5660883"/>
            <a:ext cx="326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Budynek warsztatu metalowego</a:t>
            </a:r>
          </a:p>
        </p:txBody>
      </p:sp>
    </p:spTree>
    <p:extLst>
      <p:ext uri="{BB962C8B-B14F-4D97-AF65-F5344CB8AC3E}">
        <p14:creationId xmlns:p14="http://schemas.microsoft.com/office/powerpoint/2010/main" val="24631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 w&amp;lstrok;adys&amp;lstrok;aw sikorsk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7"/>
            <a:ext cx="2897505" cy="349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176464" cy="8640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906965" y="174926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Patron naszej szkoły Władysław Sikorski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3968" y="4941168"/>
            <a:ext cx="403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Nadanie imienia szkole gen. Władysława Sikorskiego - 01.09.1990 r.</a:t>
            </a:r>
          </a:p>
        </p:txBody>
      </p:sp>
    </p:spTree>
    <p:extLst>
      <p:ext uri="{BB962C8B-B14F-4D97-AF65-F5344CB8AC3E}">
        <p14:creationId xmlns:p14="http://schemas.microsoft.com/office/powerpoint/2010/main" val="1078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 w&amp;lstrok;adys&amp;lstrok;aw sikors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92687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7" y="836712"/>
            <a:ext cx="4176464" cy="10081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6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 w&amp;lstrok;adys&amp;lstrok;aw sikors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6300"/>
            <a:ext cx="2351405" cy="374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53" y="836712"/>
            <a:ext cx="4176464" cy="1008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530" name="Picture 2" descr="Znalezione obrazy dla zapytania w&amp;lstrok;adys&amp;lstrok;aw sikor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25" y="1986300"/>
            <a:ext cx="230425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3608" y="1013827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Polacy otaczają go czcią…</a:t>
            </a:r>
            <a:endParaRPr lang="pl-PL" sz="2400" b="1" dirty="0"/>
          </a:p>
        </p:txBody>
      </p:sp>
      <p:pic>
        <p:nvPicPr>
          <p:cNvPr id="6" name="Obraz 5" descr="Przysz&amp;lstrok;a wojn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85" y="1986299"/>
            <a:ext cx="2088232" cy="374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9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nalezione obrazy dla zapytania w&amp;lstrok;adys&amp;lstrok;aw sikors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3987745" cy="134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2" name="Picture 2" descr="Znalezione obrazy dla zapytania w&amp;lstrok;adys&amp;lstrok;aw sikor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8" y="980728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Znalezione obrazy dla zapytania w&amp;lstrok;adys&amp;lstrok;aw sikors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78" y="1916831"/>
            <a:ext cx="4117545" cy="26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21588" y="5176618"/>
            <a:ext cx="292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Ku pamięci…</a:t>
            </a:r>
          </a:p>
        </p:txBody>
      </p:sp>
    </p:spTree>
    <p:extLst>
      <p:ext uri="{BB962C8B-B14F-4D97-AF65-F5344CB8AC3E}">
        <p14:creationId xmlns:p14="http://schemas.microsoft.com/office/powerpoint/2010/main" val="18326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3240360" cy="1080119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528392" cy="12241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827584" y="2119257"/>
            <a:ext cx="6831861" cy="360381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Rudnik nad Sanem</a:t>
            </a:r>
          </a:p>
          <a:p>
            <a:endParaRPr lang="pl-PL" sz="1400" dirty="0" smtClean="0"/>
          </a:p>
          <a:p>
            <a:r>
              <a:rPr lang="pl-PL" sz="2000" dirty="0" smtClean="0"/>
              <a:t>Województwo: podkarpackie</a:t>
            </a:r>
          </a:p>
          <a:p>
            <a:r>
              <a:rPr lang="pl-PL" sz="2000" dirty="0" smtClean="0"/>
              <a:t>Powiat: niżański</a:t>
            </a:r>
          </a:p>
          <a:p>
            <a:r>
              <a:rPr lang="pl-PL" sz="2000" dirty="0" smtClean="0"/>
              <a:t>Prawa miejskie: 1552</a:t>
            </a:r>
          </a:p>
          <a:p>
            <a:r>
              <a:rPr lang="pl-PL" sz="2000" dirty="0" smtClean="0"/>
              <a:t>Powierzchnia: 36,6 km²</a:t>
            </a:r>
          </a:p>
          <a:p>
            <a:r>
              <a:rPr lang="pl-PL" sz="2000" dirty="0" smtClean="0"/>
              <a:t>Populacja (2014)</a:t>
            </a:r>
          </a:p>
          <a:p>
            <a:pPr marL="0" indent="0">
              <a:buNone/>
            </a:pPr>
            <a:r>
              <a:rPr lang="pl-PL" sz="2000" dirty="0" smtClean="0"/>
              <a:t>       Liczba ludności 6811</a:t>
            </a:r>
          </a:p>
          <a:p>
            <a:pPr marL="0" indent="0">
              <a:buNone/>
            </a:pPr>
            <a:r>
              <a:rPr lang="pl-PL" sz="2000" dirty="0" smtClean="0"/>
              <a:t>       Gęstość  186 os/</a:t>
            </a:r>
            <a:r>
              <a:rPr lang="pl-PL" sz="2000" dirty="0"/>
              <a:t>km²</a:t>
            </a:r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13314" name="Picture 2" descr="http://zsrudnik.edu.pl/images/historia_pliki/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31084"/>
            <a:ext cx="3557945" cy="33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916833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Kierunki kształcenia </a:t>
            </a:r>
            <a:br>
              <a:rPr lang="pl-PL" b="1" dirty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952988" y="2564904"/>
            <a:ext cx="71287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solidFill>
                  <a:schemeClr val="accent2"/>
                </a:solidFill>
                <a:effectLst/>
              </a:rPr>
              <a:t>Liceum Ogólnokształcące  dla młodzieży -NOWOŚĆ</a:t>
            </a:r>
          </a:p>
          <a:p>
            <a:pPr marL="285750" indent="-285750">
              <a:buFontTx/>
              <a:buChar char="-"/>
            </a:pPr>
            <a:r>
              <a:rPr lang="pl-PL" sz="1600" b="1" dirty="0" smtClean="0">
                <a:effectLst/>
              </a:rPr>
              <a:t>klasa politechniczno - przyrodnicza</a:t>
            </a:r>
            <a:r>
              <a:rPr lang="pl-PL" sz="1600" dirty="0" smtClean="0">
                <a:effectLst/>
              </a:rPr>
              <a:t> z rozszerzeniami:  język angielski,   biologia/chemia, matematyka/fizyka</a:t>
            </a:r>
          </a:p>
          <a:p>
            <a:pPr marL="285750" indent="-285750">
              <a:buFontTx/>
              <a:buChar char="-"/>
            </a:pPr>
            <a:r>
              <a:rPr lang="pl-PL" sz="1600" b="1" dirty="0" smtClean="0">
                <a:effectLst/>
              </a:rPr>
              <a:t>klasa menadżersko - prawnicza</a:t>
            </a:r>
            <a:r>
              <a:rPr lang="pl-PL" sz="1600" dirty="0" smtClean="0">
                <a:effectLst/>
              </a:rPr>
              <a:t> z rozszerzeniami: język angielski,   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 </a:t>
            </a:r>
            <a:r>
              <a:rPr lang="pl-PL" sz="1600" dirty="0" smtClean="0">
                <a:effectLst/>
              </a:rPr>
              <a:t>geografia/historia, język polski/wiedza o społeczeństwie</a:t>
            </a:r>
          </a:p>
        </p:txBody>
      </p:sp>
      <p:pic>
        <p:nvPicPr>
          <p:cNvPr id="6" name="Obraz 5" descr="Znalezione obrazy dla zapytania rudnik nad Sanem  zespó&amp;lstrok; szkó&amp;lstrok; budyn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4893"/>
            <a:ext cx="3959727" cy="21571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Znalezione obrazy dla zapytania liceum ogólnokszta&amp;lstrok;c&amp;aogon;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Znalezione obrazy dla zapytania liceum ogólnokszta&amp;lstrok;c&amp;aogon;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4893"/>
            <a:ext cx="2520280" cy="21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 smtClean="0">
              <a:hlinkClick r:id="rId2"/>
            </a:endParaRPr>
          </a:p>
          <a:p>
            <a:endParaRPr lang="pl-PL" b="1" dirty="0">
              <a:hlinkClick r:id="rId2"/>
            </a:endParaRPr>
          </a:p>
          <a:p>
            <a:r>
              <a:rPr lang="pl-PL" b="1" dirty="0" smtClean="0">
                <a:hlinkClick r:id="rId2"/>
              </a:rPr>
              <a:t>Technikum </a:t>
            </a:r>
            <a:r>
              <a:rPr lang="pl-PL" b="1" dirty="0">
                <a:hlinkClick r:id="rId2"/>
              </a:rPr>
              <a:t>dla młodzieży</a:t>
            </a:r>
            <a:endParaRPr lang="pl-PL" b="1" dirty="0"/>
          </a:p>
          <a:p>
            <a:r>
              <a:rPr lang="pl-PL" dirty="0"/>
              <a:t>- technik mechanik</a:t>
            </a:r>
          </a:p>
          <a:p>
            <a:r>
              <a:rPr lang="pl-PL" dirty="0"/>
              <a:t>- technik pojazdów samochodowych</a:t>
            </a:r>
          </a:p>
          <a:p>
            <a:r>
              <a:rPr lang="pl-PL" dirty="0"/>
              <a:t>- technik handlowiec</a:t>
            </a:r>
          </a:p>
          <a:p>
            <a:r>
              <a:rPr lang="pl-PL" dirty="0"/>
              <a:t>- technik technologii drewna</a:t>
            </a:r>
          </a:p>
          <a:p>
            <a:r>
              <a:rPr lang="pl-PL" dirty="0"/>
              <a:t>- technik </a:t>
            </a:r>
            <a:r>
              <a:rPr lang="pl-PL" dirty="0" smtClean="0"/>
              <a:t>logistyk</a:t>
            </a:r>
            <a:endParaRPr lang="pl-PL" dirty="0"/>
          </a:p>
          <a:p>
            <a:r>
              <a:rPr lang="pl-PL" b="1" dirty="0">
                <a:hlinkClick r:id="rId2"/>
              </a:rPr>
              <a:t>Kursy kwalifikacyjne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942487" y="1674539"/>
            <a:ext cx="533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latin typeface="+mj-lt"/>
              </a:rPr>
              <a:t>Kierunki kształcenia </a:t>
            </a:r>
            <a:endParaRPr lang="pl-PL" sz="4000" dirty="0"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Znalezione obrazy dla zapytania techn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99" y="2382425"/>
            <a:ext cx="2016224" cy="14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technik pojazdó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99" y="4159228"/>
            <a:ext cx="2204475" cy="15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technik handlowi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53" y="3300202"/>
            <a:ext cx="1524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Znalezione obrazy dla zapytania technik logisty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Znalezione obrazy dla zapytania technik logisty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3740"/>
            <a:ext cx="2088232" cy="15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kursy kwalifikacyj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94" y="4458175"/>
            <a:ext cx="2072379" cy="15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99592" y="1444134"/>
            <a:ext cx="334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WAŻNE DATY Z HISTORII SZKOŁY</a:t>
            </a:r>
          </a:p>
        </p:txBody>
      </p:sp>
      <p:sp>
        <p:nvSpPr>
          <p:cNvPr id="4" name="Prostokąt 3"/>
          <p:cNvSpPr/>
          <p:nvPr/>
        </p:nvSpPr>
        <p:spPr>
          <a:xfrm>
            <a:off x="790585" y="1887629"/>
            <a:ext cx="5382344" cy="237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Pierwsza matura - 1912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Zawodowa Szkoła Koszykarska - 1932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Państwowa Szkoła Przemysłu Drzewnego - 1935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Budynek warsztatów stolarskich - 1937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Państwowe Szkoły Rzemieślnicze - 1939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Budynek warsztatów metalowych - 1958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Nadanie imienia szkole gen. Władysława </a:t>
            </a:r>
            <a:r>
              <a:rPr lang="pl-PL" dirty="0" smtClean="0"/>
              <a:t>Sikorskiego </a:t>
            </a:r>
            <a:r>
              <a:rPr lang="pl-PL" dirty="0"/>
              <a:t>- 01.09.1990 r.</a:t>
            </a:r>
          </a:p>
        </p:txBody>
      </p:sp>
      <p:pic>
        <p:nvPicPr>
          <p:cNvPr id="7170" name="Picture 2" descr="Znalezione obrazy dla zapytania m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50" y="1813466"/>
            <a:ext cx="1900478" cy="14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 zawodowa szko&amp;lstrok;a koszykarska wik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75572"/>
            <a:ext cx="2088232" cy="15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nadanie imienia sikorskie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60410"/>
            <a:ext cx="2514041" cy="16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971600" y="1444134"/>
            <a:ext cx="334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WAŻNE DATY Z HISTORII SZKOŁY</a:t>
            </a:r>
          </a:p>
        </p:txBody>
      </p:sp>
      <p:sp>
        <p:nvSpPr>
          <p:cNvPr id="4" name="Prostokąt 3"/>
          <p:cNvSpPr/>
          <p:nvPr/>
        </p:nvSpPr>
        <p:spPr>
          <a:xfrm>
            <a:off x="990424" y="1829921"/>
            <a:ext cx="703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Zespół Szkół (połączenie z LO) - </a:t>
            </a:r>
            <a:r>
              <a:rPr lang="pl-PL" dirty="0" smtClean="0"/>
              <a:t>powołanie- </a:t>
            </a:r>
            <a:r>
              <a:rPr lang="pl-PL" dirty="0"/>
              <a:t>01.09.1978 do 31.08.1981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Zasadnicza Szkoła Zawodowa - 01.09.1981 r. do 31.08.1988 r</a:t>
            </a:r>
            <a:r>
              <a:rPr lang="pl-PL" dirty="0" smtClean="0"/>
              <a:t>.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Zespół Szkół Zawodowych - 01.09.1988 r. do 31.08.2002 r.</a:t>
            </a:r>
          </a:p>
        </p:txBody>
      </p:sp>
      <p:pic>
        <p:nvPicPr>
          <p:cNvPr id="3074" name="Picture 2" descr="Znalezione obrazy dla zapytania zasadnicza szko&amp;lstrok;a zawodo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31" y="3358003"/>
            <a:ext cx="397484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80980" y="1823841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Mechaniczne (3 letnie na podbudowie Zasadniczej Szkoły Zawodowej) - budowa maszyn - 01.09.1985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Mechaniczne (5 letnie na podbudowie Szkoły Podstawowej) - budowa maszyn - 01.09.1990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Mechaniczne (4 letnie na podbudowie Gimnazjum) - budowa maszyn - 01.09.2002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Przemysłu Drzewnego (3 letnie na podbudowie Zasadniczej Szkoły Zawodowej) - meblarstwo - 01.09.1998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80980" y="1444134"/>
            <a:ext cx="334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WAŻNE DATY Z HISTORII SZKOŁY</a:t>
            </a:r>
          </a:p>
        </p:txBody>
      </p:sp>
      <p:pic>
        <p:nvPicPr>
          <p:cNvPr id="6148" name="Picture 4" descr="Znalezione obrazy dla zapytania technikum mechanicz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0" y="4132164"/>
            <a:ext cx="2022633" cy="20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nalezione obrazy dla zapytania technikum mechanicz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2165"/>
            <a:ext cx="2736303" cy="20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28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971599" y="2058613"/>
            <a:ext cx="7272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Przemysłu Drzewnego (5 letnie na podbudowie Szkoły Podstawowej) - meblarstwo - 01.09.1999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Przemysłu Drzewnego (4 letnie na podbudowie Gimnazjum) - meblarstwo - 01.09.2002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Zespół Szkół - od 1 września 2002 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Technikum Uzupełniające - 2005 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75251" y="1645025"/>
            <a:ext cx="334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WAŻNE DATY Z HISTORII SZKOŁY</a:t>
            </a:r>
          </a:p>
        </p:txBody>
      </p:sp>
      <p:pic>
        <p:nvPicPr>
          <p:cNvPr id="4100" name="Picture 4" descr="Znalezione obrazy dla zapytania technikum uzupe&amp;lstrok;niaj&amp;aogon;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82" y="3163950"/>
            <a:ext cx="2734478" cy="27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547664" y="1444134"/>
            <a:ext cx="237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HISTORIA SZTANDARU </a:t>
            </a:r>
          </a:p>
        </p:txBody>
      </p:sp>
      <p:sp>
        <p:nvSpPr>
          <p:cNvPr id="4" name="Prostokąt 3"/>
          <p:cNvSpPr/>
          <p:nvPr/>
        </p:nvSpPr>
        <p:spPr>
          <a:xfrm>
            <a:off x="971599" y="1829968"/>
            <a:ext cx="7272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 </a:t>
            </a:r>
            <a:r>
              <a:rPr lang="pl-PL" dirty="0"/>
              <a:t>1939 roku został ufundowany sztandar przez Obywateli Rudnika </a:t>
            </a:r>
            <a:r>
              <a:rPr lang="pl-PL" dirty="0" smtClean="0"/>
              <a:t>                     i </a:t>
            </a:r>
            <a:r>
              <a:rPr lang="pl-PL" dirty="0"/>
              <a:t>okolic dla Państwowych Szkół Rzemieślniczych w Rudniku nad Sanem.</a:t>
            </a:r>
            <a:br>
              <a:rPr lang="pl-PL" dirty="0"/>
            </a:br>
            <a:r>
              <a:rPr lang="pl-PL" dirty="0"/>
              <a:t>Uroczyste przekazanie sztandaru, wraz z poświęceniem, odbyło się </a:t>
            </a:r>
            <a:r>
              <a:rPr lang="pl-PL" dirty="0" smtClean="0"/>
              <a:t>                    w </a:t>
            </a:r>
            <a:r>
              <a:rPr lang="pl-PL" dirty="0"/>
              <a:t>czerwcu tego samego roku.</a:t>
            </a:r>
          </a:p>
        </p:txBody>
      </p:sp>
      <p:pic>
        <p:nvPicPr>
          <p:cNvPr id="5122" name="Picture 2" descr="http://zsrudnik.edu.pl/images/historia_pliki/historia_sztandaru_pliki/DSC0061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64" y="314096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27584" y="1261838"/>
            <a:ext cx="34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HISTORIA TABLICY PAMIĄTKOWEJ </a:t>
            </a:r>
          </a:p>
        </p:txBody>
      </p:sp>
      <p:pic>
        <p:nvPicPr>
          <p:cNvPr id="12290" name="Picture 2" descr="http://zsrudnik.edu.pl/images/historia_pliki/tabl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59" y="1772816"/>
            <a:ext cx="39850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czerwcu 1925 roku w ścianę budynku Seminarium Nauczycielskiego została wmurowana tablica, upamiętniająca uczniów poległych </a:t>
            </a:r>
            <a:r>
              <a:rPr lang="pl-PL" dirty="0" smtClean="0"/>
              <a:t>                    w </a:t>
            </a:r>
            <a:r>
              <a:rPr lang="pl-PL" dirty="0"/>
              <a:t>walkach </a:t>
            </a:r>
            <a:r>
              <a:rPr lang="pl-PL" dirty="0" smtClean="0"/>
              <a:t>o niepodległość </a:t>
            </a:r>
            <a:r>
              <a:rPr lang="pl-PL" dirty="0"/>
              <a:t>Polski.</a:t>
            </a:r>
          </a:p>
        </p:txBody>
      </p:sp>
    </p:spTree>
    <p:extLst>
      <p:ext uri="{BB962C8B-B14F-4D97-AF65-F5344CB8AC3E}">
        <p14:creationId xmlns:p14="http://schemas.microsoft.com/office/powerpoint/2010/main" val="8564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srudnik.edu.pl/images/archiwum_szkolne/17_pazdz/w_kosciele/eIMG_00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33" y="2636912"/>
            <a:ext cx="3290009" cy="21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1340768"/>
            <a:ext cx="292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Uroczystość Stulecia </a:t>
            </a:r>
            <a:r>
              <a:rPr lang="pl-PL" b="1" dirty="0"/>
              <a:t>Szkoły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899592" y="21328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Uroczyste </a:t>
            </a:r>
            <a:r>
              <a:rPr lang="pl-PL" dirty="0"/>
              <a:t>obchody 100-lecia Szkoły odbyły się w dniu 17 października 2008 roku.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89609" y="5192847"/>
            <a:ext cx="2272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/>
              <a:t>Poświęcenie sztandaru  </a:t>
            </a:r>
            <a:endParaRPr lang="pl-PL" sz="1600" dirty="0"/>
          </a:p>
        </p:txBody>
      </p:sp>
      <p:pic>
        <p:nvPicPr>
          <p:cNvPr id="14340" name="Picture 4" descr="http://zsrudnik.edu.pl/images/archiwum_szkolne/17_pazdz/w_kosciele/edIMG_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59" y="3284984"/>
            <a:ext cx="3647881" cy="24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098787" y="3429000"/>
            <a:ext cx="6837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/>
              <a:t>Certyfikat zarządzania ISO 9001-2009</a:t>
            </a:r>
          </a:p>
        </p:txBody>
      </p:sp>
      <p:pic>
        <p:nvPicPr>
          <p:cNvPr id="11272" name="Picture 8" descr="Znalezione obrazy dla zapytania certyfikat zarz&amp;aogon;dz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Znalezione obrazy dla zapytania 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7608"/>
            <a:ext cx="2376264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1" y="764704"/>
            <a:ext cx="4104457" cy="12241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119257"/>
            <a:ext cx="6984776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>
                <a:latin typeface="Arial" pitchFamily="34" charset="0"/>
                <a:cs typeface="Arial" pitchFamily="34" charset="0"/>
              </a:rPr>
              <a:t>Rudnik nad Sanem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(do końca 1997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Rudnik)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miasto                   w województwie podkarpackim, w powiecie niżańskim, siedziba gminy miejsko-wiejskiej Rudnik nad Sanem, położone u ujścia rzeki Rudna do Sanu. W latach 1975-1998 miasto administracyjnie należało do województwa tarnobrzeskiego.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176464" cy="13681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az 4" descr="Znalezione obrazy dla zapytania rudnik nad san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09" y="3573016"/>
            <a:ext cx="286833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kanuj0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798065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763688" y="115189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Współpraca z OKE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814264"/>
            <a:ext cx="3635691" cy="6705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2175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3">
            <a:hlinkClick r:id="rId3" tooltip="Strona 1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587275" y="133042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XII 2015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046688" y="133042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988075" y="133042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29 II 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480913" y="189835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314350" y="1923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WARTALNIK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27700" y="1923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8924825" y="189835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072100" y="83281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KURIER SZKOLNY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Historia szkoły w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komiksie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969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Jak używki napraw-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dę wpływają na nasz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organizm?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0969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Jasełka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0969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Studniówka 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0969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Kącik motoryzacyj-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0969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Humorek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0485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Horoskop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04853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0749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 TYM NUMERZE: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0089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Witamy po zimowej przerwie!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236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Uhu ha zima nie taka zła...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017713" y="6345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Szkolne sukcesy!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1645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Podsumowanie pierwszego semestru roku szkolnego 2015/2016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981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Uczniowie klas pierwszych odnieśli spory sukces w nauce, za który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981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zostali wynagrodzeni przez dyrektora. Wysokie wyniki naukowe uczniów budują prestiż szkoły,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981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wpływają na dobry wizerunek placówki w środowisku lokalnym, są świadectwem rzetelnej pracy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981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kadry pedagogicznej. Nasi uczniowie sukces zawdzięczają zaangażowaniu i ogromnej pracy własnej.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981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Wy tworzycie sukcesy polskiej edukacji.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4495463" y="100458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Anna Rękaś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27781250" y="100458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Bartłomiej Pęcak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9923463" y="103454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Uczniowie klasy pierwszej Technikum Handlowego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Skład redakcyjny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577691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53330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Arkadiusz Rogala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53330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Michał Skiba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5016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3330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Kamil Wojtowicz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5016500" y="90907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3330475" y="91365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Rafał Socha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5016500" y="93336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53330475" y="93794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Rafał Olko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016500" y="958013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53330475" y="96259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Miłosz Kowalski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016500" y="98295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Opiekunowie: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016500" y="100230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53330475" y="100688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Edyta Małek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7929463" y="100688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5822950" y="100688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Karaś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5016500" y="1026593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53330475" y="103117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Marta Nawrocka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" name="Rectangle 64"/>
          <p:cNvSpPr>
            <a:spLocks noChangeArrowheads="1"/>
          </p:cNvSpPr>
          <p:nvPr/>
        </p:nvSpPr>
        <p:spPr bwMode="auto">
          <a:xfrm>
            <a:off x="5016500" y="105189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Fotograf: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65"/>
          <p:cNvSpPr>
            <a:spLocks noChangeArrowheads="1"/>
          </p:cNvSpPr>
          <p:nvPr/>
        </p:nvSpPr>
        <p:spPr bwMode="auto">
          <a:xfrm>
            <a:off x="5016500" y="107124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66"/>
          <p:cNvSpPr>
            <a:spLocks noChangeArrowheads="1"/>
          </p:cNvSpPr>
          <p:nvPr/>
        </p:nvSpPr>
        <p:spPr bwMode="auto">
          <a:xfrm>
            <a:off x="53330475" y="107582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Bartosz Konior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67"/>
          <p:cNvSpPr>
            <a:spLocks noChangeArrowheads="1"/>
          </p:cNvSpPr>
          <p:nvPr/>
        </p:nvSpPr>
        <p:spPr bwMode="auto">
          <a:xfrm>
            <a:off x="50480913" y="18554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68"/>
          <p:cNvSpPr>
            <a:spLocks noChangeArrowheads="1"/>
          </p:cNvSpPr>
          <p:nvPr/>
        </p:nvSpPr>
        <p:spPr bwMode="auto">
          <a:xfrm>
            <a:off x="51314350" y="18809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WARTALNIK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9"/>
          <p:cNvSpPr>
            <a:spLocks noChangeArrowheads="1"/>
          </p:cNvSpPr>
          <p:nvPr/>
        </p:nvSpPr>
        <p:spPr bwMode="auto">
          <a:xfrm>
            <a:off x="5727700" y="18809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0"/>
          <p:cNvSpPr>
            <a:spLocks noChangeArrowheads="1"/>
          </p:cNvSpPr>
          <p:nvPr/>
        </p:nvSpPr>
        <p:spPr bwMode="auto">
          <a:xfrm>
            <a:off x="58924825" y="18554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71"/>
          <p:cNvSpPr>
            <a:spLocks noChangeArrowheads="1"/>
          </p:cNvSpPr>
          <p:nvPr/>
        </p:nvSpPr>
        <p:spPr bwMode="auto">
          <a:xfrm>
            <a:off x="1720850" y="85782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KURIER SZKOLNY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72">
            <a:hlinkClick r:id="rId3" tooltip="Strona 1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Rectangle 73"/>
          <p:cNvSpPr>
            <a:spLocks noChangeArrowheads="1"/>
          </p:cNvSpPr>
          <p:nvPr/>
        </p:nvSpPr>
        <p:spPr bwMode="auto">
          <a:xfrm>
            <a:off x="50739675" y="133057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XII 2015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74"/>
          <p:cNvSpPr>
            <a:spLocks noChangeArrowheads="1"/>
          </p:cNvSpPr>
          <p:nvPr/>
        </p:nvSpPr>
        <p:spPr bwMode="auto">
          <a:xfrm>
            <a:off x="56199088" y="133057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Rectangle 75"/>
          <p:cNvSpPr>
            <a:spLocks noChangeArrowheads="1"/>
          </p:cNvSpPr>
          <p:nvPr/>
        </p:nvSpPr>
        <p:spPr bwMode="auto">
          <a:xfrm>
            <a:off x="57140475" y="133057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29 II 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76"/>
          <p:cNvSpPr>
            <a:spLocks noChangeArrowheads="1"/>
          </p:cNvSpPr>
          <p:nvPr/>
        </p:nvSpPr>
        <p:spPr bwMode="auto">
          <a:xfrm>
            <a:off x="50633313" y="189850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Rectangle 77"/>
          <p:cNvSpPr>
            <a:spLocks noChangeArrowheads="1"/>
          </p:cNvSpPr>
          <p:nvPr/>
        </p:nvSpPr>
        <p:spPr bwMode="auto">
          <a:xfrm>
            <a:off x="51466750" y="19253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WARTALNIK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78"/>
          <p:cNvSpPr>
            <a:spLocks noChangeArrowheads="1"/>
          </p:cNvSpPr>
          <p:nvPr/>
        </p:nvSpPr>
        <p:spPr bwMode="auto">
          <a:xfrm>
            <a:off x="5880100" y="19253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6" name="Rectangle 79"/>
          <p:cNvSpPr>
            <a:spLocks noChangeArrowheads="1"/>
          </p:cNvSpPr>
          <p:nvPr/>
        </p:nvSpPr>
        <p:spPr bwMode="auto">
          <a:xfrm>
            <a:off x="59077225" y="189850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7" name="Rectangle 80"/>
          <p:cNvSpPr>
            <a:spLocks noChangeArrowheads="1"/>
          </p:cNvSpPr>
          <p:nvPr/>
        </p:nvSpPr>
        <p:spPr bwMode="auto">
          <a:xfrm>
            <a:off x="18224500" y="83297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KURIER SZKOLNY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8" name="Rectangle 81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Historia szkoły w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9" name="Rectangle 82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komiksie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Rectangle 83"/>
          <p:cNvSpPr>
            <a:spLocks noChangeArrowheads="1"/>
          </p:cNvSpPr>
          <p:nvPr/>
        </p:nvSpPr>
        <p:spPr bwMode="auto">
          <a:xfrm>
            <a:off x="6112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Jak używki napraw-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2" name="Rectangle 85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dę wpływają na nasz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Rectangle 86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organizm?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4" name="Rectangle 87"/>
          <p:cNvSpPr>
            <a:spLocks noChangeArrowheads="1"/>
          </p:cNvSpPr>
          <p:nvPr/>
        </p:nvSpPr>
        <p:spPr bwMode="auto">
          <a:xfrm>
            <a:off x="6112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5" name="Rectangle 88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Jasełka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6" name="Rectangle 89"/>
          <p:cNvSpPr>
            <a:spLocks noChangeArrowheads="1"/>
          </p:cNvSpPr>
          <p:nvPr/>
        </p:nvSpPr>
        <p:spPr bwMode="auto">
          <a:xfrm>
            <a:off x="6112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Rectangle 90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Studniówka 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8" name="Rectangle 91"/>
          <p:cNvSpPr>
            <a:spLocks noChangeArrowheads="1"/>
          </p:cNvSpPr>
          <p:nvPr/>
        </p:nvSpPr>
        <p:spPr bwMode="auto">
          <a:xfrm>
            <a:off x="6112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Rectangle 92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Kącik motoryzacyj-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0" name="Rectangle 93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1" name="Rectangle 94"/>
          <p:cNvSpPr>
            <a:spLocks noChangeArrowheads="1"/>
          </p:cNvSpPr>
          <p:nvPr/>
        </p:nvSpPr>
        <p:spPr bwMode="auto">
          <a:xfrm>
            <a:off x="6112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2" name="Rectangle 95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Humorek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3" name="Rectangle 96"/>
          <p:cNvSpPr>
            <a:spLocks noChangeArrowheads="1"/>
          </p:cNvSpPr>
          <p:nvPr/>
        </p:nvSpPr>
        <p:spPr bwMode="auto">
          <a:xfrm>
            <a:off x="6063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4" name="Rectangle 97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Horoskop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5" name="Rectangle 98"/>
          <p:cNvSpPr>
            <a:spLocks noChangeArrowheads="1"/>
          </p:cNvSpPr>
          <p:nvPr/>
        </p:nvSpPr>
        <p:spPr bwMode="auto">
          <a:xfrm>
            <a:off x="6063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6" name="Rectangle 99"/>
          <p:cNvSpPr>
            <a:spLocks noChangeArrowheads="1"/>
          </p:cNvSpPr>
          <p:nvPr/>
        </p:nvSpPr>
        <p:spPr bwMode="auto">
          <a:xfrm>
            <a:off x="50901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 TYM NUMERZE: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7" name="Rectangle 100"/>
          <p:cNvSpPr>
            <a:spLocks noChangeArrowheads="1"/>
          </p:cNvSpPr>
          <p:nvPr/>
        </p:nvSpPr>
        <p:spPr bwMode="auto">
          <a:xfrm>
            <a:off x="20242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Witamy po zimowej przerwie!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8" name="Rectangle 101"/>
          <p:cNvSpPr>
            <a:spLocks noChangeArrowheads="1"/>
          </p:cNvSpPr>
          <p:nvPr/>
        </p:nvSpPr>
        <p:spPr bwMode="auto">
          <a:xfrm>
            <a:off x="1389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Uhu ha zima nie taka zła...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9" name="Rectangle 102"/>
          <p:cNvSpPr>
            <a:spLocks noChangeArrowheads="1"/>
          </p:cNvSpPr>
          <p:nvPr/>
        </p:nvSpPr>
        <p:spPr bwMode="auto">
          <a:xfrm>
            <a:off x="2170113" y="6360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Szkolne sukcesy!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0" name="Rectangle 103"/>
          <p:cNvSpPr>
            <a:spLocks noChangeArrowheads="1"/>
          </p:cNvSpPr>
          <p:nvPr/>
        </p:nvSpPr>
        <p:spPr bwMode="auto">
          <a:xfrm>
            <a:off x="117983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Podsumowanie pierwszego semestru roku szkolnego 2015/2016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1" name="Rectangle 104"/>
          <p:cNvSpPr>
            <a:spLocks noChangeArrowheads="1"/>
          </p:cNvSpPr>
          <p:nvPr/>
        </p:nvSpPr>
        <p:spPr bwMode="auto">
          <a:xfrm>
            <a:off x="113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Uczniowie klas pierwszych odnieśli spory sukces w nauce, za który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2" name="Rectangle 105"/>
          <p:cNvSpPr>
            <a:spLocks noChangeArrowheads="1"/>
          </p:cNvSpPr>
          <p:nvPr/>
        </p:nvSpPr>
        <p:spPr bwMode="auto">
          <a:xfrm>
            <a:off x="113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zostali wynagrodzeni przez dyrektora. Wysokie wyniki naukowe uczniów budują prestiż szkoły,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3" name="Rectangle 106"/>
          <p:cNvSpPr>
            <a:spLocks noChangeArrowheads="1"/>
          </p:cNvSpPr>
          <p:nvPr/>
        </p:nvSpPr>
        <p:spPr bwMode="auto">
          <a:xfrm>
            <a:off x="113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wpływają na dobry wizerunek placówki w środowisku lokalnym, są świadectwem rzetelnej pracy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4" name="Rectangle 107"/>
          <p:cNvSpPr>
            <a:spLocks noChangeArrowheads="1"/>
          </p:cNvSpPr>
          <p:nvPr/>
        </p:nvSpPr>
        <p:spPr bwMode="auto">
          <a:xfrm>
            <a:off x="113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kadry pedagogicznej. Nasi uczniowie sukces zawdzięczają zaangażowaniu i ogromnej pracy własnej.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5" name="Rectangle 108"/>
          <p:cNvSpPr>
            <a:spLocks noChangeArrowheads="1"/>
          </p:cNvSpPr>
          <p:nvPr/>
        </p:nvSpPr>
        <p:spPr bwMode="auto">
          <a:xfrm>
            <a:off x="113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Wy tworzycie sukcesy polskiej edukacji.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6" name="Rectangle 109"/>
          <p:cNvSpPr>
            <a:spLocks noChangeArrowheads="1"/>
          </p:cNvSpPr>
          <p:nvPr/>
        </p:nvSpPr>
        <p:spPr bwMode="auto">
          <a:xfrm>
            <a:off x="14647863" y="1004733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Anna Rękaś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7" name="Rectangle 110"/>
          <p:cNvSpPr>
            <a:spLocks noChangeArrowheads="1"/>
          </p:cNvSpPr>
          <p:nvPr/>
        </p:nvSpPr>
        <p:spPr bwMode="auto">
          <a:xfrm>
            <a:off x="27933650" y="1004733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Bartłomiej Pęcak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8" name="Rectangle 111"/>
          <p:cNvSpPr>
            <a:spLocks noChangeArrowheads="1"/>
          </p:cNvSpPr>
          <p:nvPr/>
        </p:nvSpPr>
        <p:spPr bwMode="auto">
          <a:xfrm>
            <a:off x="10075863" y="1034692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Uczniowie klasy pierwszej Technikum Handlowego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9" name="Rectangle 112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Skład redakcyjny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0" name="Rectangle 113"/>
          <p:cNvSpPr>
            <a:spLocks noChangeArrowheads="1"/>
          </p:cNvSpPr>
          <p:nvPr/>
        </p:nvSpPr>
        <p:spPr bwMode="auto">
          <a:xfrm>
            <a:off x="57921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1" name="Rectangle 114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2" name="Rectangle 115"/>
          <p:cNvSpPr>
            <a:spLocks noChangeArrowheads="1"/>
          </p:cNvSpPr>
          <p:nvPr/>
        </p:nvSpPr>
        <p:spPr bwMode="auto">
          <a:xfrm>
            <a:off x="53482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Arkadiusz Rogala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3" name="Rectangle 116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4" name="Rectangle 117"/>
          <p:cNvSpPr>
            <a:spLocks noChangeArrowheads="1"/>
          </p:cNvSpPr>
          <p:nvPr/>
        </p:nvSpPr>
        <p:spPr bwMode="auto">
          <a:xfrm>
            <a:off x="53482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Michał Skiba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5" name="Rectangle 118"/>
          <p:cNvSpPr>
            <a:spLocks noChangeArrowheads="1"/>
          </p:cNvSpPr>
          <p:nvPr/>
        </p:nvSpPr>
        <p:spPr bwMode="auto">
          <a:xfrm>
            <a:off x="516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6" name="Rectangle 119"/>
          <p:cNvSpPr>
            <a:spLocks noChangeArrowheads="1"/>
          </p:cNvSpPr>
          <p:nvPr/>
        </p:nvSpPr>
        <p:spPr bwMode="auto">
          <a:xfrm>
            <a:off x="53482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Kamil Wojtowicz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7" name="Rectangle 120"/>
          <p:cNvSpPr>
            <a:spLocks noChangeArrowheads="1"/>
          </p:cNvSpPr>
          <p:nvPr/>
        </p:nvSpPr>
        <p:spPr bwMode="auto">
          <a:xfrm>
            <a:off x="5168900" y="90923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8" name="Rectangle 121"/>
          <p:cNvSpPr>
            <a:spLocks noChangeArrowheads="1"/>
          </p:cNvSpPr>
          <p:nvPr/>
        </p:nvSpPr>
        <p:spPr bwMode="auto">
          <a:xfrm>
            <a:off x="53482875" y="913811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Rafał Socha 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9" name="Rectangle 122"/>
          <p:cNvSpPr>
            <a:spLocks noChangeArrowheads="1"/>
          </p:cNvSpPr>
          <p:nvPr/>
        </p:nvSpPr>
        <p:spPr bwMode="auto">
          <a:xfrm>
            <a:off x="5168900" y="9335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0" name="Rectangle 123"/>
          <p:cNvSpPr>
            <a:spLocks noChangeArrowheads="1"/>
          </p:cNvSpPr>
          <p:nvPr/>
        </p:nvSpPr>
        <p:spPr bwMode="auto">
          <a:xfrm>
            <a:off x="53482875" y="93809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Rafał Olko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1" name="Rectangle 124"/>
          <p:cNvSpPr>
            <a:spLocks noChangeArrowheads="1"/>
          </p:cNvSpPr>
          <p:nvPr/>
        </p:nvSpPr>
        <p:spPr bwMode="auto">
          <a:xfrm>
            <a:off x="5168900" y="95816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2" name="Rectangle 125"/>
          <p:cNvSpPr>
            <a:spLocks noChangeArrowheads="1"/>
          </p:cNvSpPr>
          <p:nvPr/>
        </p:nvSpPr>
        <p:spPr bwMode="auto">
          <a:xfrm>
            <a:off x="53482875" y="96274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Miłosz Kowalski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3" name="Rectangle 126"/>
          <p:cNvSpPr>
            <a:spLocks noChangeArrowheads="1"/>
          </p:cNvSpPr>
          <p:nvPr/>
        </p:nvSpPr>
        <p:spPr bwMode="auto">
          <a:xfrm>
            <a:off x="5168900" y="98310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Opiekunowie: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4" name="Rectangle 127"/>
          <p:cNvSpPr>
            <a:spLocks noChangeArrowheads="1"/>
          </p:cNvSpPr>
          <p:nvPr/>
        </p:nvSpPr>
        <p:spPr bwMode="auto">
          <a:xfrm>
            <a:off x="5168900" y="100245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5" name="Rectangle 128"/>
          <p:cNvSpPr>
            <a:spLocks noChangeArrowheads="1"/>
          </p:cNvSpPr>
          <p:nvPr/>
        </p:nvSpPr>
        <p:spPr bwMode="auto">
          <a:xfrm>
            <a:off x="53482875" y="100703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Edyta Małek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6" name="Rectangle 129"/>
          <p:cNvSpPr>
            <a:spLocks noChangeArrowheads="1"/>
          </p:cNvSpPr>
          <p:nvPr/>
        </p:nvSpPr>
        <p:spPr bwMode="auto">
          <a:xfrm>
            <a:off x="58081863" y="100703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7" name="Rectangle 130"/>
          <p:cNvSpPr>
            <a:spLocks noChangeArrowheads="1"/>
          </p:cNvSpPr>
          <p:nvPr/>
        </p:nvSpPr>
        <p:spPr bwMode="auto">
          <a:xfrm>
            <a:off x="5975350" y="100703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Karaś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8" name="Rectangle 131"/>
          <p:cNvSpPr>
            <a:spLocks noChangeArrowheads="1"/>
          </p:cNvSpPr>
          <p:nvPr/>
        </p:nvSpPr>
        <p:spPr bwMode="auto">
          <a:xfrm>
            <a:off x="5168900" y="102674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9" name="Rectangle 132"/>
          <p:cNvSpPr>
            <a:spLocks noChangeArrowheads="1"/>
          </p:cNvSpPr>
          <p:nvPr/>
        </p:nvSpPr>
        <p:spPr bwMode="auto">
          <a:xfrm>
            <a:off x="53482875" y="103132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Marta Nawrocka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0" name="Rectangle 133"/>
          <p:cNvSpPr>
            <a:spLocks noChangeArrowheads="1"/>
          </p:cNvSpPr>
          <p:nvPr/>
        </p:nvSpPr>
        <p:spPr bwMode="auto">
          <a:xfrm>
            <a:off x="5168900" y="105204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Fotograf: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1" name="Rectangle 134"/>
          <p:cNvSpPr>
            <a:spLocks noChangeArrowheads="1"/>
          </p:cNvSpPr>
          <p:nvPr/>
        </p:nvSpPr>
        <p:spPr bwMode="auto">
          <a:xfrm>
            <a:off x="5168900" y="107139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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2" name="Rectangle 135"/>
          <p:cNvSpPr>
            <a:spLocks noChangeArrowheads="1"/>
          </p:cNvSpPr>
          <p:nvPr/>
        </p:nvSpPr>
        <p:spPr bwMode="auto">
          <a:xfrm>
            <a:off x="53482875" y="107597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Bartosz Konior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3" name="Rectangle 136"/>
          <p:cNvSpPr>
            <a:spLocks noChangeArrowheads="1"/>
          </p:cNvSpPr>
          <p:nvPr/>
        </p:nvSpPr>
        <p:spPr bwMode="auto">
          <a:xfrm>
            <a:off x="50633313" y="185564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4" name="Rectangle 137"/>
          <p:cNvSpPr>
            <a:spLocks noChangeArrowheads="1"/>
          </p:cNvSpPr>
          <p:nvPr/>
        </p:nvSpPr>
        <p:spPr bwMode="auto">
          <a:xfrm>
            <a:off x="51466750" y="18824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WARTALNIK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5" name="Rectangle 138"/>
          <p:cNvSpPr>
            <a:spLocks noChangeArrowheads="1"/>
          </p:cNvSpPr>
          <p:nvPr/>
        </p:nvSpPr>
        <p:spPr bwMode="auto">
          <a:xfrm>
            <a:off x="5880100" y="18824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NR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6" name="Rectangle 139"/>
          <p:cNvSpPr>
            <a:spLocks noChangeArrowheads="1"/>
          </p:cNvSpPr>
          <p:nvPr/>
        </p:nvSpPr>
        <p:spPr bwMode="auto">
          <a:xfrm>
            <a:off x="59077225" y="185564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7" name="Rectangle 140"/>
          <p:cNvSpPr>
            <a:spLocks noChangeArrowheads="1"/>
          </p:cNvSpPr>
          <p:nvPr/>
        </p:nvSpPr>
        <p:spPr bwMode="auto">
          <a:xfrm>
            <a:off x="1873250" y="85797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KURIER SZKOLNY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8" name="Prostokąt 10317"/>
          <p:cNvSpPr/>
          <p:nvPr/>
        </p:nvSpPr>
        <p:spPr>
          <a:xfrm>
            <a:off x="1236663" y="1252893"/>
            <a:ext cx="298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Warsztaty szkolne </a:t>
            </a:r>
          </a:p>
        </p:txBody>
      </p:sp>
      <p:sp>
        <p:nvSpPr>
          <p:cNvPr id="10319" name="Prostokąt 10318"/>
          <p:cNvSpPr/>
          <p:nvPr/>
        </p:nvSpPr>
        <p:spPr>
          <a:xfrm>
            <a:off x="886074" y="1825356"/>
            <a:ext cx="7262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Warsztaty Szkolne od początku swej działalności świadczą usługi dla przedsiębiorców i klientów indywidualnych w następujących branżach: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dirty="0"/>
              <a:t>mechaniki </a:t>
            </a:r>
            <a:r>
              <a:rPr lang="pl-PL" b="1" dirty="0" smtClean="0"/>
              <a:t>samochodowej</a:t>
            </a:r>
            <a:r>
              <a:rPr lang="pl-PL" dirty="0" smtClean="0"/>
              <a:t> 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dirty="0"/>
              <a:t>ś</a:t>
            </a:r>
            <a:r>
              <a:rPr lang="pl-PL" b="1" dirty="0" smtClean="0"/>
              <a:t>lusarskiej,</a:t>
            </a:r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dirty="0"/>
              <a:t>s</a:t>
            </a:r>
            <a:r>
              <a:rPr lang="pl-PL" b="1" dirty="0" smtClean="0"/>
              <a:t>tolarskiej.</a:t>
            </a:r>
            <a:endParaRPr lang="pl-PL" dirty="0"/>
          </a:p>
        </p:txBody>
      </p:sp>
      <p:pic>
        <p:nvPicPr>
          <p:cNvPr id="10382" name="Picture 142" descr="warsztaty-szkol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16087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979712" y="227687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GRUPA AKTYWNEGO PODRÓŻNIKA PYTAJĄCY O DROGĘ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87624" y="1367190"/>
            <a:ext cx="3131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Koła zainteresowań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23728" y="2965149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KOŁO MŁODYCH MECHANIKÓW SAMOCHODOWYCH</a:t>
            </a:r>
          </a:p>
        </p:txBody>
      </p:sp>
      <p:pic>
        <p:nvPicPr>
          <p:cNvPr id="8196" name="Picture 4" descr="Znalezione obrazy dla zapytania mechanik samochod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84" y="3573016"/>
            <a:ext cx="2646904" cy="22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Znalezione obrazy dla zapytania któr&amp;eogon;dy dro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2" name="Picture 10" descr="Znalezione obrazy dla zapytania pytanie o drog&amp;eog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83" y="3400936"/>
            <a:ext cx="1944216" cy="25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kan1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4" y="1556792"/>
            <a:ext cx="3430230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492326" y="1036866"/>
            <a:ext cx="205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 PRASY LOKALNEJ</a:t>
            </a:r>
          </a:p>
        </p:txBody>
      </p:sp>
      <p:pic>
        <p:nvPicPr>
          <p:cNvPr id="1026" name="Picture 2" descr="http://zsrudnik.edu.pl/cache/preview/f87a36d0beb6d3734880aec84f556b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3043"/>
            <a:ext cx="2088233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lezione obrazy dla zapytania zwini&amp;eogon;ta gaz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5" y="3933056"/>
            <a:ext cx="3168352" cy="22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srudnik.edu.pl/images/wydarzenia/2013_2014/wycieczki/przedmiotowe/mostostal_1tm/data/images1/dscf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5808"/>
            <a:ext cx="3542603" cy="23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4264"/>
            <a:ext cx="3527679" cy="7425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 descr="http://zsrudnik.edu.pl/images/wydarzenia/2013_2014/wycieczki/krajoznawcze/kulig_2tm/data/images1/dsc05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06" y="34290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srudnik.edu.pl/images/wydarzenia/2015_2016/splyw_kajakowy/20160613_123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71" y="4033395"/>
            <a:ext cx="3444911" cy="2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547664" y="941505"/>
            <a:ext cx="2333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/>
              <a:t>WYCIECZKI</a:t>
            </a:r>
          </a:p>
        </p:txBody>
      </p:sp>
      <p:pic>
        <p:nvPicPr>
          <p:cNvPr id="2050" name="Picture 2" descr="http://zsrudnik.edu.pl/images/wydarzenia/2016_2017/ognisko_2klasa/20160915_1053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2330"/>
            <a:ext cx="3646451" cy="20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79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1331640" y="990699"/>
            <a:ext cx="2061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/>
              <a:t>Kurier szkolny </a:t>
            </a:r>
          </a:p>
        </p:txBody>
      </p:sp>
      <p:sp>
        <p:nvSpPr>
          <p:cNvPr id="4" name="AutoShape 2" descr="data:image/png;base64,iVBORw0KGgoAAAANSUhEUgAAAGIAAACKCAYAAABRsp/hAAAgAElEQVR4nOydd3hUZfq/wZ+7KiACIgqI2Na1YkEUEBAR6SUJNYQQeq9Kk6bYABXRVVeF0Gt6JaQAIYX0MunTJ5PpfTKTOu3+/RGIuu6uori732v3ua7P9c4575nJyXPPW85bnunA/+w/wjr8u2/gf9Zm/wPxH2L/A/EfYv8D8R9iNwSitdXze93Hf73dEIiSEt3vdR//9faLQHz2WQ7+/ud4881k/P3P/dcpJ6fu9+bwy0Bs23aRgQO/Y+HCWAYO/O6/Thcvyn5vDv9aEEOHhDJ8+GGGDg1l0KCDDH75EK++erQtb2gog4eEMvLVIwwZEsqQIYfa3zdkSNv1I0YcZeTIowweHMrLLx3klVdCefnlQwwdGtr+GQMHftd2fvAhBl/TK68c/h+I6xo3NZysbDm7t6Vw+EgJC1ZcYPPGFHJyVby/I5nDocV8faiEd7el8vW3xVxIrOHFa+9NTpESFBjBxm3pRJwp5dO/FBARUc78+TGcPiHg5JkKpk48weHDxQx88SASuYUDXxQSMOkk0bE17N+b8T8Q17V8bQoFOQpGDAvlxHEB+w7ks379BWqlFvwnneLIkWJOn64geE4kp8OqiQkrZ+DA73hx0CH2/6WALesS+Ou3Rbw24jBHT5RzJLSQ6UEx7Nl9iQ/25bBwYSzffJHNyDfOcPqUgFq5iUEvfsep0+W8NOj/aNXU1OTi1Kmydn39dT779+dw9mwF+/fn/Cqdi6jm7LkKIsPKSU6VkZ0h5/jJcpISRZw8Vcb5+BpyCzQkJ4lIShKTlCRm//4c/vJlPgKBniOHS6gRmshMl3H+gpj4RDFf/iWXnHw1Vy7L+PZQCWKxmbNhFYSdLePyZTn79+dw/trn/BaFhhb/yB+/Rc3N7l8Owufz0dTkbteOHZcYOjSU5csTGDo09L9OycnSH/njt8jn8/1yEH9rf69qGjXqGH5+Z9s1deq/Xi+9dPBf0mtKS/sPbiNOnhTg8/l+Iq/Xg8fjwev1/t38m6mJE0//W0D4fD4MRud/Fgiv13tNHpwOJwqljoOHIrmYdrk9z3MdjseNx+vG4/GgN1txuV14vN42eTx4PG6amluw2h14vB583v9cECkXhVSW1yERa0m5WENVlZbqGi01NVpKy+pIvVSBWvfLYf1qECdOCH4AwYvH4+bgV1/y2YGvWblmM6GHQtuc6/WgMZj54NsIdn99lt1fn2XRji/Zsv846z/8Dku9k/e+PscH35xj6a4v+fJUIu98eYb49Pwfff7f078DRGtTMw1OF0qZEZHMRKOzEZFMT319E5U1OnRqG1q9DZlcj9VQj0xm/r1BlF77Fl+T201idCQbV65m9IhhnDp2tD1PYzByJb+CizklXCksR6nVcyGziLwyIbUaPZdyBCReySentJrskiryBDXklFS1V3E/+js/0L8DhLvVhcPRgl5rQ6urx2Zrwmiy43Q2U6eyYjY6MJmcmEwOHNYGdAbHvw6E2+3G7XajValYHjybQc88Tk52Jm53W36ry0VzczMtrS00NjXR0tJCS0szLS0tNDU10dTU1J7f3NxMa2srzdfOXc/74et/J4jfy341iOPHS9sBGAxGrmbmcvLwCXasX8/caQHERkRRkJuLy+Wivr4esViMyWSitrYWlUqFWq1GLpcjkUhQqVRIpVKUSiUSiQSNRoNCoUChUCCRSKitrUUul1NbW4tSqcTlcuF2u//lIH7YIfH9rXyetvO+7895vT/stPzOIFwuF6IaIYc+/5ZPdr3DhoXzWTIjgA82b+Xzjz/B5XJhMpmoq6ujurqa6upqxGIxYrEYpVKJXC6nqqqKuro6RCIRYrGYiooKdDodLpfrn2rixFP/BhBewguV7EmWtCmlLf3omvb8QB8lSyiQG67B+J1AHDtWQmtrK62trbS0tHDoq8/ZvGoJm1YvZdOq5Xy0Ywdnjh+m1dXafl1ra2u7E//2+Ifn/l7e9fx/Nwiv18uKg5d4fN0pHl93ij+vv6Zrx4+vO91+/Ni605zOqPx9QRw9Wnytrv+hWmn+Qf3f0vy3+TdX/x4QHiIKZHx6oYJPkir45MI1Jf19FUjUvy+IUaOOMXXqmZ9oypRfp1/y3uvXXE//1U/W19sIl8v1Nw+xXlwuV9uzz9886zQ2Nv6+bcR/k66Pvv4QxA/NajEzadJE7I4fd1V9Ph8Oh+Mfji/dMAiHowWTqZHsbCUmU+N/nVpa3P8UhNvj5s0N67DYbN9DuHa91Wq9eSXiuv03LR74oeOuv/4hiOtjai6XC4ejnszMTIRCIWazGZfLhUarwev1YjAY/gfit9jPgYiOjmTXO+9w6sQJdu3cwfbtO9iz5yM2bd7Erp27iIqJwePxoFKp/gfit9jPgfjxgOf3wzDXB0Cvn5NIJP8ZID7++BMA9u7dh1qtJioqiri4OA4ePEhOTg5er/dH1+/b13bd3zOj0cjGjRt/cr64uJhPPvn0R+dSU1P59ttvOX8+iSNHjvDddwdJS0u74fv/of2jNuJv830+H263G5FIhFqtvnmN9XX7NSDGjRuHVCrlnnt6kZOTw5QpU0lMTCQhIZGHHnqI6OgYNm/ewvr1G7h48SIHDhzA5/NhNptZsmQpYWFh7N27l4ULFxETE8PevXvZs2cPCQkJBAUFce7cOT788CO2b9/Ojh07mDs3mNraWvbs2Ut2djbvvfceBQUFLFq0CL1ef8P3/0O77uTW1tb2UYWWlhacTic2mw2TyYRKpUIkElFTU4PBYGgf4vg5+91BBARMY/36DezcuYvVq9dw9OgxFi9eglKpZPr0GaSlpbF37z4+/PBD0tOv4OfnD4BAIGDs2LGoVCrCwsL4+OOPef/993niiScpKytnzJixOBwOJkyYyMiRr/HNN99w4MABvvvuO06dOs3y5Stobm5m8eLFuFwu5s9f8Isc8kNrbHRRV2dvl1Jpu2FpNPX/GSBCQkJYsmQJp0+f5s9/fpzW1lYmTpxEdXU1Y8aMJTT0MPPnL+Dpp5+huLiEDRs2ABAfH09w8Dy+/PIr+vd/kIiISKZPn8Fnn33G119/zeDBg1mzZi2nTp1m0qTJhIWFsXjxYiZOnIROp2P37t14PB7ef/99bDY7Bw4cuOF7v3RJ/pufQaZMOfuL/tbvDsJisdDQ0EBTUxNmc9skicFgxOfzIRCU4Xa7qaqqwmw2s27dOuLi4gDQ6/UIhUIaGxtRKBRYLBYMBiNutxur1do+YgtgMpmufZ4Am82Gz+dDLpe3p62trahUqhu6b5/Px6VLcsZOPM2ObWkMG3aYpcsTWLU6kc8O5DJscCh79mQwc0Y4O3als3HteTasT2bX9kssWxrPxjdTGDw49PcD4XD7qGvyoWpuU11Tm5SNP1Vtoxe504vM4UNq9yG2+aix+Kg2e6kye6k0eagweigzuCnVuzl7pZIiTSuF6hYKVM3k1zWRq2wiR9HIVXkD2bIGsmQNZEmdZEqcZIidZIqdZEudFCic1Jpb2nozPh9ujxdHsxuzo4VaYyNSnROxrgF7owuVpRmLo5UqlZOUMgsXBBaSSkwklZhILDKSUGjkQomJS5fkvDT4CJveTGLgwO+YPOU002ZFsG5tEq+NOMKmLWnMmh3J4kVxLF+RQPDcaNauSWLx0jhC5sUwavTx3w+E1eVD1OhF1OhF2Oilxumj2uGjxvm9qh1tqqz3Um7zUmb1IjB7KTZ4KdB5yNd6yVV7yFa5yaxzk17byiV5KxclLaRImrkgaiRJ2EBitYOEKgdx5fXElNmJFtiJKrERWWIlothKeJGVqBIrWRIH9iY3Xl9bw9jq9mBytCBU11Mqt5IrNJJVbaBQYkaidaAxN2G0NyPTOYkpNHDmqp6EIiMx+Qa+S6vjr8lKDl9S/WdXTXa3D0mTF/F1GA0/hiBsoB1CZb2PCruXcquXMouXUpOXYoOPAq2HPLWHqyo3mXUuMpQuLstbuChpIVX8PYjzNU4SquqJq7ATI7ARXWojqtRGZImNiGIrkcUWLgvraXZ58Hi9tLg8NLW40VqbqFLZKZSYyK7Sc6VcS0aFnpwaPQViI0K1A3N9M0pTI3XGRrTmRvKq9OwLTWPbp1F8HlnJvqPZqNX1RERU/SYlJYl/HxAOj4+6Vi+KZi+SJi+iBu+PSsL1tA2El8prIMotPgQmHyVGH4U6L/kaD7kqN1l1LjJqW0mXt3BR2kKauJmUH5SI+Eo7ceXXQVivlYi2UhFTaqGwtpEWlwd7o4v6JhcWZwsSrYNSuYUCsZFcoZ5coZ6cGh25Qj3FUjMKQwM6SxM6sxNZnZEjx2KZM2c1o18dz/ixM/CfsZ7Zc9bdiGt+s/0qEI0eL2a3F6PLQ22zF6Hz+ypK7PRQdQ1Ahc1HxTUIZSYfpSYvJQYvhTrvtVLh5mqdi6zaFq4oWrjcDqLpRyBiy65DsBBVYiGyxEpkiYWYUguJ5VZyZA6EukakhibkhkZEWgflShsCuYUiiZEiqYkcoY6r1TryhAaSrgjYt+8r1ixZy8qlb+I/YSYvP/Uczz0xgOefG87DDz3FM0+/gEGnITMzk7KKCqprhOgMGtLTr1BVVUl+fhEqlQqHo/5n/ebzeqgsrbj5IOye7xePNXq8aFu8SBu8iBwehI5rEOxeKq61DYLrEIxeivRtINpKhbsNhrKV7NoWZFYXCouLDFkTF66BiKuwEVtmbwNxHUaxmegSM7GlZuIFFuIFVuIFFuJKzSSVW8iX1lMos1FdV4/a3ECtwUGZwsLVKg2xl4rZtv1jRrzwMk89/Cce7dufJ/r0pU+37vTteQ997+nFo737MuDxp9vmGVpbsdXXo9MasFutWKwW7HYbdoeDxqYmXK6/v5b1h+b1uLHV//PVHL8KhNblxeT2YnB5sbi8qJq9SJ1exA5vG4h6H5V2HxU2HwKzl1JjG4TSayCKdB4KtZ5rpcJFTl0LeapWBNpWaoyt5NQ2kS5pIFnY1kbEltuuVU0WokotRAvaIMSWmokTWIgrtRBbYia62EREkZGoIiORhQYSSo1U1NWjUJsJi0rhoz1fs23Hpwx/fjCP9elH3573cG+3u+jVrQedO3WmW5cuPHD33dzdqTP9+vajutpIQYH6pukmg4C6VlC2+JA1epE1eJA4vcicHkROHzUOH1X1Xqrq20CUW7ztMEqNbT2nQp2HAq2bfK2bPLWLEp0LicVFiaaVvLpmshRNXJE2cFHkJKnmWvVUbr0GwkyMwEyMwNIOI7bUTEyJqU3FRiKKjIQXGgkrMJBWaSZHZOGrw/EEzt/EoOeG8ny/B3mgZ0963tWVO++4gzvv6MQdf/gDt956K1073cGdt9/Onx5+BJvNQkmpAIVCQZ1SgUxe94tKwN+ax9WKTCa/uSCcHh/KFh+lWivyBjfGVg9SpxeJ04vI6aW6HYT3WqnwUmb2UmbyITB4KdF7KNZ7KNK522BoXBRoXJRqXVQaXBRrWsiubWwHcUHoILG6vq2KKrcSXWYhVmBpKwmCttc/BmEiqthIeKGBsAID5/L1HLkkZcPO73h93Fye7v8Izz70CPd070GPu+7i9tvuoNPtnbjtD3/kD7f+gU633063O7vy6MOP0tzUiM1iRqnRoJApkEokuD1enE7nj0ZTvZ5/vtvW3dqMou4mlwifz4fKYmfHZ18Sk34VU2ML6iYPcqcXcb2XQrWdKpunHUaFzUu5xUu52UuZ0YPA4KVU76FE56ZY66JI00qxppVynYsKfStF6mZy65rIkDVyWdRAmsjBBWE9CVV24ipsxJVbiS9rU1yZlTiBhegSM9ElpjYVG4kuNhJepCeswMCZXA3b9p1m5NCxDHp2MC8NeJE+vXrT/97edOrUidtvu4P77r6HPj17cdcdnejaqTM9unSl9729Meq15OZmk5dfhKBMQG7+VYoFApJT0yjIzSG/sIjsvFwEgnJ0eu2NuPK3g7A7GzgSFsWAl19kfEAA5eJaDC1elI0eZE4vYZeLKNHUI6r3UmPzUnVNlWZP25O0yUOF0U2Z3o1A56JE66ZU46JE3UqxuoV8VRNiUzN11lauyp1cFjtIFdZzocZOYpWNxEob8eVWEsqtxJdZiBOYiSn9HkRMiZGYYiNRRQYuVZmIKNDybbyAwDlrePLRJ3jogUfo26c/3bv34vbbO/OHP9xOz27dubNzF27/4x+59Q+3ctsf/8C9ve7F2XBzV3z/M7thEGVCEVPnBtLvsUcZOuoNkjPzaHF7aPR4kRksLNu0nRNJ2dTY3AhtXmqsHmqsHqotXqrMHqrMHiqMLsoNLgS6Vkq0raQUySmoa6JI3YLI1EJTqxudrQWRvpFsmYNLonrSRPWkCG0kV1tJqrSQWGEhrsxMrMBMbGlbtRRbYiKlwkhyuYEkgZG4YgPfxuQzY9YKRg0fy5N/fprHHnuGhx96jAcfeJTH+j9Ev/sf4q67utOtWw+6dO5M59tv55ZbbqFXr15UVRnJz1ffNN1UEBfSL/Pws3+mz6MPcE+f+3ll7GSqDPXUNrjZ++1BXp8cwJvvfkKVqRmR3dsOo9rSpkqzmwqji8tFEsLPJZAUncyedW9yPq2Ay4USlFozlvompIYGylQOimsdlNQ5Ka51cklkJ1Vo50K1hfMVZhLKTMQUqIkrNRFfaiK+1EiiwEhiqZH4EgNxBRqOJpTw1lu7eG3EaJ574hkGPj6AJx76E7179aF7t7vp1r0X3Xrcxx/++Ef++Ifb6NypM7feeit9evfBpNNwKT2fjCvZFBSXIxQKkUplpF3KoqCgkPz8YgoLC0lNy6aivJy83AKcTa0/8ZurpYn8wuKbCyI5PZPejzxMr4f6ct9DDzN7+SbSBGJEtiY2vLOdh594hMAFSxFZmpHUexH/AEZ8RhGHQk8TuvdjTu/aRcS77xKxaxfhO3cRvmMnETt2EL59O2E7dhD23vtEfryfvUuXc/H0GTKT0ohPyScxV8JVkYmLeUL++tUx1m7YxsmL5ZwvM3K+zEiiwMB5gYFEgYGEKzXUKPRs3LCF10eM5sVnX+S5p5/n/j79ufeePtx3dy9uu/1O7uh0J7f+8Xa63NmVnt3v5o47OtHv/gdoamrCZq+n3m7HZLah0xuxmMxoNFocDic2Wz1qjQ6nswGL1UZTQyNe70/nHtr2fTTfXBBHTp2gz5/6c++jfbm7zwPc2/9h1rz9LoXVEkJWL6D3A32ZvWglBTVy6ls9GBo9yOs9JF8tYeeud1m+ZDELZk1nSVAgi2bNYPXcOWxetIBtixby7qJFfLhoIZ8sWsxXy5ZxaNVKTm/YwOk3N3Bi3VpOrV3DybVrObpmDZGff84Mv2nMmTOPBQtXcOJUPIkp+STliEgu03EkLIWzyYVk1hhILZbzzYlYBj03kAFPDOCB+x+ke/de3NmlO7fd1ome9z5Apy7d6HLnXXTt1pM//PE2+vS9H5vVRkVlJeVV5RQXVVBcLKBEUEFlRRVqlZbyUgF5+WXIJRLSMwu5sWmn3wjixJlTPPjkY3Tr3ZM+Dz1Kz959eWnYSD76bD+vjR9On/59efr5QSSl52Br9mBodFMqlHPgkw85+M03zPHzY+zzzxA8ZTIL585jtr8/k4YN4Y0XnmbDuvWsXzyTDcvnsmFZMCvnz2RxYABLZwewdt4cNocEsyMkhF3zgvlw3Xomj5vA+GkLmTphKl+t3cCJZcs4uWw5x5av5PCy5RxYv5VVKzbx+ZE4Vq3fxWP9H+LBfv3p3/8hevToRbfu99CtW0/uubsXd3S6k7u638MD/R7i6SefYcAzz2Ovd1BXV4dUJEJaq0KjM/wGV/9zu2EQR08d5+6+99GlR3d69L6Xe/s9yPKNW3nkqae5/+EH6dq9BwOHvkK5Qou+0YNYbeDQXw9w9ui3HP7uIHP8pvDGc88we9JkFq/fzowlG/Eb/TqjBjzBhnVvsjYkgBkzZzJ7bghrF85m9cJAZs2cxtplIawO9mP10hBWLwxk/iw/po4fz5hhwxg9fDizpwWwbJY/6+fMZEPgTLbOCWTh6NEMe/oZnn7wIR6+vy9/7vcAjz38CH3u7c2fHn6Enj3vpfd9fenatRudu3Sl/8OP80C//jz6yGM89efHaW5sQqszolYpMZhtuN2/X3SeGwZx8HAod/bsQc/e99OlRw+69ryHF4eNoHf/B+nZpxddu3fnT089QVJWPiKNiVMnj5AUcZzI00f57q9/xW/MG4x45kmmTZqMf8ha5q3axLQ3Xuf1AU+yfu061i6cgZ9/AFNnLWT1/JksmzeTQUNfZe3qlawM9mfG/JUsWbqMkJlTCfCbjv+8FcyaOYeF84JZMG8uC0PmsjQogIUhwawOmcGCoFkMfuFZHun/IPfefTcP9enNA/f35p577qFbtx507nInnTp14Y5Onena9S5uu+02OnXqzKOPPEp19U97TXl5qv+MXtN3hw9xV++edOp2F126defOu3vw+LPPc9fdPel8V1fuua8Xfx7wBF8eO0VBeQ0JUWfYsmM3i9ZuI2T1Zuat3MDc5esJWbmBlWvWsm7tKtYtnkuI/xhWr1jK8jmTmBsUSGDwApbO9WNJ8HRGjh7HsiWLWRo4lQl+s1iwaCnB06YQMDWACYHL8Q+YxbygOUyfFsCsoGCWBE0jYN5KVgbPYM7ClUwZO5re9/TkgT69ubdnT3r1vJtu3XvQ5c6udOrSha5du9GtWw/uuKMTt9/RiVtvvZV+/frjsFvJz88jPzeb0rIqSkoLyc0tpEJQQklxIcWlZZQISqmuKKOl9ae9pevW5HSQevnSzQURGZdIz3696XbvvXS7pxd9H36EcdNmcHfv++jeqxfd7+lJ4Pz56KwOqoVC4sJPsn7rDuavXMfc1RsJXvc2IWs2Mm/1RuYEhzBrWgAzJ40jcPJYVq5czpI5E1m+cA6rloawaPYElofMYOWS+SxbMIdFsyaybPF8FoUEMm3SGIKC5hAUsojZswKZNWMac2YGEDw3iHnTxhEYFMziWVOYPmMmA596kgFPP8n9fe6j73330r/f/fTsdS897u7J7Z3u4LY7OtH1rq5tpaFzFx587EmeHDCQBocdmayWqupKrFYLVqsVsVROvd2OzWbD1dpKY2MTFov1Z33n8fzzMaobBvHtoYPc1rkTne7qStee9zBw+EjWbtvFnT17cNfdPbirZ3f6PNCXD/cfIL+omHNHv2bByiCCFi1i5jw/QuYGM2n4K8wOnMLcJcuYMz+E115+iWEDnmL1mjUsmzmGmbNmMCMwiKWzx7M4yA//AD+WhASyMOA1pk+bwpzAmUyaNIlBL77Ik089xYBnnmLAgAHMCpjI3MDpzA0YQ0hwIAtnTWZe4HQmvzGcaZMnMOSFAfS/vw8PP9SfLnfeyYOPPMITzzxPrz596dSlMz163kP/h//Eo088w/pdn+FwOBGLxdRUCygtLKBUUEpOTg6JiQkUlgpuxHU/azcM4q/ffMPtnTvRqVtnut/bi4f+/DgPP/5nbu98B527dqFz9y48P/glzl+5yuWMDJIjDrNlx3bmLV3D+MnTGTVqHCOGv8ErI0YxNTCYoEVLGP78cwx6/FGWrVzNwuljmOznxzj/2YRMG8v8QH+GvPYGCxcsYH7QdEZP9MN/xgzGDhvEuNGjeemJ/gx+YQATXx/N+FdfY3LALAKnjiYgYBaLgmbgN2ECIXNn4z9xAqOGDef551+gX9/e9Lm/F88OfAb/WXN45LE/8eAjjzDk1dG8NPRVnnjmOfYfPHNTHf1zduON9aFD3HVPd7p0u5O7enSn7yP96dS1M93u7kG3HncxashAxg8bxBNPP87+T/eRFn2cUwcPMG/uHGYGBvHicwN4edAgxo2fwNRpM5kTsoDZY0cz9uUXCFm0hFmTRzHFP4BxU6czY8oYZgZMZMiro5g2YwZLA/0ZM24yEydOZuyLLzBy5Os8+3BvXnnpJUYMH0nAuDFMDAjEf8Ioxk+cQnBQIBOnTmNBcBDTpkxmwujXmTR5KkOHDGXIiKcYOep5hgx+lvnB/jz99OOsWjibLeuXcX/fvowc+RqV5SpiE4opLNT8JhXk15GQWHpzQYRHRjNq3CRefWM8YycHEDAnmLGTpzBm0hTGjh1H0CsvETR0EOPGjWPNisWc/OZjPnnvbYYPH8bgIUMY9PJLDHrpRSZNnsS0AH/m+E9m7YRRLHztFabNmMXk8W8wc8YMpgUEMHn8GGZM82NawFQWzZnJu7MnM/+NV5k4cQJjXn+N4a++xvPPvcDQYa8S6OfH25NeY8arwxj92ggmTpjANH8/pkyawO7ZU5g/egQzpk/D38+PgAB/ts+fyYaxw3l52CtM9gtg5MuD2DvHj/GvvsqAZ55ly8L5GPV68vPyyS/II7+olLLyqhtxV7s1O+spqxTdXBDnU6KZEjiVmfNmMnnmSGbNf4OghWOZu3gsg156Ar9+PfB7oCf+s4ewZKUf7+5ewwe7l/DSywMZ+OILDHhuAI8/+Tij3niJcZOGsmLBPJY88yCTHr6PF4c8y0uvPMeQVwfy8vDnCVk0n2GvDWLYay8yY/xgNr78OFOe7MfcBbMZM2Ug46YMYrzfi0wPHMaW1XPZPPRJgl59luXL/Fm+IpjJU8Yya8YEPpg8jAWvDWfKlNcZO3YE4ya+xjvBM1nwZD8mTRlB4LxZvDLoWT6aOZnxr73MA/37s3Zu8K9y+q+1GwZx6Uosi9fOYPmGIJauHcO6rVNZsW4iq9+awsZNk/F/4G6m/6k367ZOYOmaaSxfO5sNm/wZM34Qr48ZyOvjBjFqzAsEhYxi2YrxbF67lCXPPETQiw+zcPEoFi8bw+Klb7Bg8eusXreYpcvfYO68YaycN5J1Ax9jxvMPs3jZXELmv0bwvFdZsXIiK1ZNYP2KIDaPHszCSa+warUfb74VwpIl01i+dCprJoxghf9UgoPGM2fG60zze43FMwIIHPoCU8a+wpWkcREAACAASURBVKIFQcyeNoZlgbOY5e/HdL/JbNzwFkKhiaIizU3TTQWRlBzBotUzWbx2GiErhrF0w0iCFg1m2Zuvs3bNKKY+1Js5A59g084Alq6bxao3g9i6aw7r3gxg3VvTWb0+gCUrJrJo2QQWLp7I2pVLWPL6cIJGDSVw5iiCA8cwb85Ygma8xtKl8wmY/Aozpo4gYMJw5o5+lYmDBzJ71kxGDX+ZN4YP5o0Rgxn76hCCA2czb8o4Zo8bzdQxr7NwbiBrli5i86ql7Nq4jk9272LrW+t5f9fbHNj3Ae/u3MbHH+7m/V072fjmm+zeuYMP3n2X7du288F777F37z6kUgtlZfqbppsK4nxiLAHTA5g8dRITxo5g4hsjGD9yCONGDmPciFeYNPBZXhvwFM8+/hjDhg7j9ZEjeXnA44x48WlGvPA0rw8ZyJhhg5k8eiTTJo9j5arVrAqazuIZ/szxn0LwzOlsXbuCj9/Zyu6d2/lq33t8s/8jQv/yKUe++ozj33zJB7vf4dOP3uO7L/bz9Wf7+OLjj1i3egVbN25g81sb2LLpLTa+9SZr1qzhrbfeYtOmTezYuYOdu3ax65132LtvH1/85Uv++u23HD12nPCICCIiI4mIjCY8IopzYeFERcfQ0tRIZWUNZpMBnVZDbW0tJrONiooKlHVKapVKbPZ6jCYTSqUKs8mETCrG7fnxztLW5kYqqyU3F8SVSxdZtHgp69etZefWt3hv51Y+/nA3n+37kL8e+JTDf/0Lf/18P1/s/4QPPviAfXs+JDbsFPERJ0mJiyAq7BRnTx8n9OA3/PXLA6xbt453d21j146tbHlrAxvWrWH5sqUsXBDCnDmBLFq8iBUrlrN8xXJWr1nNmjVr2LxlMzt27uSDDz/k008/5auvv+Lw4UOcPXuGqKhIwsPDiIwMJzIigoifKLItjYokPPJ6GklYeCTnwiI4FxbB6TPnCI+Iwmo2IZNKkSlkSKVSahUKtBo1Br0WnUaDQq7AaLagUSmRSOQoahVoNGq8f7MMv6WpAUXdTa6aaqqrWL5yBZu3buOD99/nnXfeYfOWraxbv54lS5YwL2Q+QcHzmDFrFtNmzsRv2gyCgkOYNn0mQcHzWLJsOWvXrWfzli289/777Nm7h/37P+OLv/yFQ4cOcfr0KWJioomJiSY6OpLo6CgiIyOIioogMjKciIhwwsLOEhZ2jrCwsPY0PDyM8LBznDt3jvDw8B8pLOJaGh7G2XNnOXP2DCdPn+bkqVOcOHmao8dOcOTocQ4fOcah0KN8d/AIx46dwqjTkJVfRGpqMjlZGWRevUpBfi4WRwPFglIkNVUUCwQUleSRn52FWP7rA/XeMIjLVzJYtHwVa9/cyIbNW3l7xzt8sn8/X379NUePHeP0ubNERkWSkJhAXEICcfFxxCcmEJ+YQFxCPLHxccTGxRIVE0VUdBRRUVFERka2Oy0ysu0bGx4e3p6Gh7c5/9y5M5w7d/aargGICCcsPJywsDDOnWsDcfrsGU6dOc3p06c5ceokx0+e4OjxYxw5eoTDR45w+MhRDoUe4WDoYQ4eOsx3B0M5eDCUg4cOc/DQEQ6FHuXEybO0trZSX1+PWq2ixeXCaGzbEWQwGLDbbVitVuqdDTidThobm341hF8FQqGsIzE5lYQLKSRcSCUxOZXzySkkJF0gPiGJuITzxMUnEBMbT3RMLJHRMURGxRAVHUNkdDSR0VFtiookMqoNRERkJJGRkW3nIiOJiIwgMiqyvToJv+bos2fPcubMGU6fPs2pU6c4deoUJ0+e5Pjx4xw71uboI0eOcOToUQ63O/0woUcOc+hwKKFHjhB6+Cihh49y5Ogxjh47zvGTJzh2/CRHj7elx46f5OixE5w5G4bT6UChVFJcVIRarUEil1BUVIRUKqGkoJCqygocDU3YbFasNvu/FoRMUUts4gWi4hOJjk8kJj6R6LgEYuITiI6JJzomjujYOKJjYomJiyc2Lp7YuARi4xKIiYsnJi6OmGv50TGxRMXEEBUdTWRUNGEREZwLD+fMubOcOtPm7BMnTnDixIk2Rx850q7Dhw8TGhranoaGhnLocNtxG4wjHDt2jGPHj3PsRJvDj5840ZaePMmJkyfb0lOnOXHyFMdOtAFog3GK02fCfpNjb9R+1bqmnwvx9q/W99tqb65cLg8tLe6bppsKorHBiUwmx+N2IRWLMRrNGIxGtNq2bV12qxWj0YjRZMbpdOKw21Gp1dgcdixmC3abDavFit3uoKGhrX4F0OkNNDQ04PN5MZvMKBRKdEYTAI56OxWVQuw2K7VKNQ6nE7vNitPppLXVhVGtQa1UotbokNfWYjPpUSqVmMxW6pRKzCYLDkc9NqsVu70evV6P1WpFqVKiUavQa7VUVomxOxwo69SYzBaam5v/s58j1HUK1FojBoOe1JQkki5dQVBWRkZ6Nj6vhysZV8nLvUpq2gXyioopLyuhsqKSzJw8Mq5eITkpifgLFyguKiI8IoqiklLwuUk5f4W8wiJczQ1k5RQRf/4CVwvzcHu8VJQUk56eSX5xCTm5haRevkRycjKpFy+i1ekRi2uQVldSI5JSUFiEWa9GqzPi8nhRSEUkpKRw6Uo2ecUF5OTmU5ify/nkJBRKBdq6WnJzc0hLz6KgIJ/0rHyyc7NoaGqmpbltsqeluQnX30yTNjY00NLcREtzM60tLQC43W37r30+L86GRlqaW36xb2987Wu9HYPJhMVqw2TU43A2YDWbMFksmC2Wa/uNjVRWizAYTVgtNpxOBza7DbO5rfTo9TosVit6nYFmhxG52oCzoRGj0Yi0Vo6qTo7BZMFis2G326m3WdFoDdc2RTZiMRvR6gzUSMRt99DQgEIhxmazIpXW0tjUjEgkxG53UO9wYLPZsJhMGA167PVOHPX11Nc7sNvsWM0WDCYTdruNeocDiUyC9dpEj91WT5OzAblIhkAsJD0rg+TziWRcuky1SEh6WhqJkREoZXJiYiKQ1daSnBRPXGISZ8/EkJoST9jZcJzN/3j27leDMOm1lJSWIBTJENZUIZHJ0NYpqSyvoLhEgFBUg6ComKzcfPJyiykoLcJg1JNbWEBlZSX5RXnk5eSTn1dAbn4GFrOWsooaZAoFEomIq1czySvMRygUU1FZgUQqIzMjhfMXsygTlGMzm5BIRFzJzCe3IP/aPchRyqsoLi0jP7cQtUZDWXkJOTlZFAuqEAqryM+/QkJ8LBcuX6G0pJTSqiqys9Mpr6ikqKiYpIQoioqLuJx+mYtX0ql3NvysP1ytLTQ2NmG3t/WYvB43Jovtp9f9g0gFvwlEU2MDdcpazl/MQCGTo1apqVXWodVokEsliCRyFFIZTkdbPa6urUWrU1NUWoVOb8JiMuH1gcmop6KybVi5tlZJrbyWOrUag6mtXTDqDQhrRFisdgwmI7VyOSqNBo/bhVaro7CkAIW8Fq1GQ05xMXq9HrWqDqVSiVQio1YuQSqR0+rxYrFYqVUouJqbTV1dHTq9Ea/XS52yDq1Oh0wmpa6uDrFESp1SiUwqo6GxGYlIhEQqQVxThUyuwmY2IJHXUigoQm8wUFpRjEqtobJMQHl5KXaHk8ryCmQyOVqNBqlEilgsRaNSIRQLsVp/CulXgzAa9FRVVXDpyhXkijqUqlqkEimCCgElglJEkloEglL0Rh0ms4mC/EzKq0rJzC1ErTZgNprweH0IK8rJzy8CIPtqJtU1YorLK1DVKWlqaaVGVE1llZDGpmYsVisKmRS1Rk+j005FZQWl5WWkZ6VTmJ9PWXkpcoUSpUJBTmE+pWVlKKQSiktKsDQ0o5DJqa4RIZOKEFaLUCiV+ACpREJNTTVyeVt0zatZV1EpVZSWlaMzmaivr0cqFqHT6dDWKbDarChVasorKzDotIglQsQSCUqFDJGkBovVirCigjqVCr1Og0BQhqK27ctSWl6KyXwTQZhNJoSVpVzJLkWpkCCSSBGJpZSUlGN3OBDJxEglUopKi8kvKEUml1FZXkFJcSGtbg9avYk6lQqpqJq8ogokUjGlpRXIZDJEYglCkRiJSERldRVagxGnzUTShTSqqqopLREglsqoUyqprqxALJHQ4HSi12koK6/E1dpCYbGAyvJySksKKKgU4nK7ycm7SrGgEqlEQrVIjMloaIuoKZGSdTUTsUSKSCJGJpfR2NhETXU1DQ0NSMQyikrzEUvlVAoEFBaXcv5iElVVNVSVCUi7fIGSMgEJcefRqhVk5mYjEJSRnppGdlY6aRlFiGqEv8i3NwyiuakRo9FAcVklCqkEobwWoViIWq3DYrMiEgsR1VQjkUgQS+RI5DIkUikKmZjGFhdms406pYJqYRUl5W1hRuWKOrRaLaJqIQa9HpVaRZVYjFrXNlCm0Wgwm0yIakTUKmtRadSIREKqa8oxmi2YjHoUCgUet4vysnIEFWXIJCJqJFLweaiqFFBZJUKtViGvq8Npt5Gbn4tILKGqopQaYVspqaquwOv1YTTocXu81KlUGHRa6uvrkStk6HRaVGolUoUCm9mIVC5Br9dhMppocDoQi0UYjUbsNgsGvR6tTo+mTonnF6zFvPESYdAjkSkoKMinSpBHZnY5BrWYorIayiuqSU2/jEgkRqPVk1dcgFgiRlBSSoWgBJVGj8mgo7y8HJVaQ3V1FdWVVVSJZJRVVGO22tDrdZSVVlBbW4u4poLSShHVVVWIJHKkMhlSsZjqGjE1wrbnCplMhlAoRFmrQCpTUFVeSLVURnlZGRWVNdRUC6muKic9O4c6lYoyQTHFxWVIpVJ0Wj2tzQ2UlVdRXl5JdUUZ2UXFCEVtQ9Y1IhlVZaUYTWaSzseSnJTIqeMnOJ98nvOJqUTGRlAjrCIu6hxJFy4TEXEOqURGTGIUKamp5OfmkX7xn69n+tUgHFYrEokUkVCIQi5BKlPS0tSASqWirKyC8vJy1Co1VrsDmVSMSCZHJpMhl4hR6/WYjAZMJgtanQ6xWESdUk61RIpEKkckkyASVyORyFEq5ShrZVSKxKjqVFRVVlJSVo5CLkciFiOSinE665Eq5Oi0Omx2O3q9EU2dAkWtEp3WgE6rRaGoRSxtC9ujrKtDIZdSI5IgkUmw2ez4fD70ej0KRS11tbVU19QgrKnBVu/EbrViNpmw2SyIhBJMJhPOhkZam5tx/IJeFYDjZ3aT/moQlWUV5BSXkJGRTsalLAw2G1dz8qmtU5KfV0xFmYCKyraV0xkZOWRnZ1IiqEKh1CAoyiO/oISSokKKBKVcSLpIXmXbarnK8jJysvIoK69EVSsnJTEZsUpNRWU5guI8UhNTyMzNJye7kDJBCRqd6UZu/VeZRl2HUCjictpFsrNzqBGKaWxooLX157ujN2o3/kDncKLVaNFq1dTJZeit9TQ0NCCXiTAYzdTV1WIyGFEqazGbLWg0Gox6PVa7A12dlGqRFJ1e217va7V6KiqqMFss1NYqMJnNqJRKapW1GIxmDEY9QmEFapWW0jIBBoOZOqUcrd6Ey/29Q65HR2577cbn8/x00bDPh8vt/tF7bpaVFhVTVJyHRCwlMzOLsmohpSWl5BblU1lWRIWgBEfjP/57NwyiViYl43I66Rn5VNeIuJKegUgooujqFdKz80lKSqWgqIjSiiKyMrJJSb9MWWE2GVmFaDQ6TkUlICivIPdqJqkXL5GXk4tUUUtqchLJlzLIzc1BKJFTVFhEQWERZSUFZF7JQSSs4cqlDHJys1DV1pKXl0dMbBS5hSVczc1HWCNCqaijIPcqhSWVFOdmEX3hMmqNisKCEkqKBZRXCMi4mEZuYTF5JSUo5P98YfCNmFqtpbZWhslsoa5OiVanx2zUU6epw2g2Y9CqaWj8x0/YN76Z0Walvr4evd6IzWbDYDTidDjRadWYzeZrEe0VaDQaVCo1BoMBiViI0WhGo9Wg1RpQqlTY7XbcLhd6vZ7Gxqa26Ue9FnmtEo1Gi8loxGAyotUo0agN2O129DodOr0Oh8OJyWzEoNdhMZuxWMyo1VrMZgsuVyv2egdWixmNRkedSonJZEZvNKJV16GQSakUCtEbDJj/5inY4XC2jRP9wvr/ZtqNlwi5hMsXU4mKTyD96lWu5lwl/fJlMtJTSE3PRl2nQiOTcjU7k/ycyyQlZxIZGUtOfjG5OQU0Nzdj0mm5mpXLhQtxnEtMIedqLtk52VzNLSQlOZXLl7K4kp7J+YtpeH0+ruZcJS8nj7jERNR6E6paBXm5OaReSCYjO5Ocq/lERseRnZNHyoUkjLZ6qmsquJSSQVJCLOnZuWRkZpGddZn0jAyi41PIyMriYsoFauuU6FVKUlMvEpeQwsUrGcTFX8DyTyZ6/jYctdfnbf9VAIfD8Yvj+P0mEG63q/2HNZpbWmh1ufB6fbS2ttDgdKDS6PC43ZgtbcPgFkvbkHKDox6z1U5DgwNnQyNer5fW1hYanTasdidGY1t0sqbGBpqaW9p+zKO5uS0IltuNy9WK0Wyiqaltn5rP56Xebqe+vh63230tKHwzRoORens9Wr0OZ0PDtQj7rbg9Hux2O3Z7ffuPhdTXO3C73Xg9Hpqb235gxOVyYTQYfxJi9LoUCgW733mHZa++yps9e/JZ506k3ncfGY88wuKOHRny//4fD/XqxbRp04iIiMDtdv/o/TcNhEJSw+WsTK7mFpGVcYnC/EzCz5wlI78QR0MDScnnKS0rQ1BeSGbGFbKvllBTU87VvAIqyiq4fDmN82lZlBQWcTEtiUsXojl8OpaUlIskpKWRnpaCUa8lPDyWy2mpJGUVUF5RRmNjA+fOneT8+XgupCZz6dJlMq5kIRfXEJ2QxMX0S2ReuUJyahJnzoYTez6BsuISSiuFZGVlcf58ElHn40lNzuRSShLh8eeRy5SoNWrS0tNITkvhxNmzJKckkJycht5gbQcB4Ha7+Wj3buZ3vYvs8RMwLlqEaeEidP5+iO+7l5oOHaju0IGaDh0o6tiRzzp25KmOHXnxxRdRKBQ/W0J+VUy/entbaByP203ztTF3i8XaHpi2sbERgIaGf1zX+rwezFZL+7HZ1Bbvz2G30dToxOZsbM9raGho7+FYLZb2yaTrMQIBmpub8Hh+HEPWbDb/w0n9pqbGX1x9eL1e3lq4kHN3dcP61kaaDnxO8+df0Pz5FzQd+Bytnx81HTog7Pi9ajp0oKJDB+Z1vIVHHnkEu93+T0vFDYNQKuQkpqRw4fx5LmdkEBsXz7m4RFIvpFFW888X2v5fNJ/Px9EjR/jqlluwrFn7AwBf0PjZAXTTZ1B9660/AXFd5R068HTHjmzbtu3mgvhvM4/Hw8Q//5nKDh0wLV5C49591O/YiW7mTMT3922vjmo6dKDm74Co7tCBHbfcwjPPPPM/EL/FxGIxfh07trcBVR2/bwuqOnQgrFs3jj3wAAevXfP3SsWxjh258847fxJ++4f2PxA/Y/n5+QT8AydnduzI8n79+Mu99zG+4y0/uuaHpeTILR3p16/fze01JaZmEX0+najES5yLSeZs9AXORl/gTFQS56IvEB6bTFjsBcLjkomISyHq/EVizl8iJuky8ckZJKRkkXTxKokXr5KQmsX5tGzOp13lwuU8LlzOJzWziNSMNqXnlHIxs4jUjEJSMwpJySgk5UoB59OyScsoJDWzkOSMAqITLxGdeJnYpCtExKcSlZhGXHI6sRcuE5N0iejzaZyJSuBkWCwnw2I5cTaKo6fDOX4miuNnIjl+JoKjZyI4fDKM0JPn+O7Yab4OPc6Js5FYrVaevf0Oqv5O1VPToQOnO3bkvY4dyfsBrJqOHajs0IGUDh0o7dCB1R1vwd/f/+aC2PjOZ6zYvJfFG3YTtPxtglduJ3jldoKWbWHu8q3MX72deSu3smDNdhas2c7St95l0fqdrNj0Aau27GHl5j2s2/4pa97ex+INu1m9dR9rtn7M2m2fsum9r9i+9zt27DvEzo+P8MEXJ9nzl9Ps/uwYu/cfZee+w+zYc5DNu7/k3f1HeOfjUHbuPciqLXtZtG4Xa7d9zJL1u1m16QPe2vkpa9/ew6rNH7Bkw06mhazCP3gFfnOXMWnGfMb6B+E/eyn+s5cyLWgpU4IWM2HmAsZOD2b4hACGjJnK9JBl+Hw+Vq5YQegtt/zdUnH9my/s8P1xZYcOJHXoQGSHDmR07Mg9HTq2R3i+aSDW7/iY5Zs+ImT1DmYv2Uzwyu3MXbGN4BVvE7zibeatfJvgFVsIWfU2IaveZuH6ncxbuZVF63axfOMHLHvrfZa++R6L1+8iZOXbLHvzfVZs+pAlG3ZfA7OXtds+Zd3Oz3n7o2/Yvucgb3/0LTs/DmX7nkO8+8kRtn34DTv2HWTHnu945+NQNu/+8trn7mbB6u2s3fIRm3btZ+POT1m18X3mr97KjAVr8A9ewcRZixgfEMyEgGBmhqxixrxVBAQuxi9oCVODljFq6ux2EDMXrgTAZrPx+pNPkdKx499tA66rqkMH8jp0IPYahJSOHRna8Rae7NKFZWPHIhD8452oNwxi1ZYPWbT+XYKWbWH6/PUELd1K0LItBC3fwtwVbzN35VaClm9i7vLNzFm6keAVW5i7fDMhq7YTsmo7i9e/y6J17zBv5VaCV2xhwZodLFi7iyUbdrNgzU4WrN3FwrW7WLLhPVZu2cuqrR+zYss+1u7Yz/qdB9j03pdsfOcL1u/4jDXbPmHDrgNsfPcLlr31PsHLNzN74Vrmr9zCmi3vs2zdDhavfpvg5W8yc+E6/OetYErQYsZPC2Zq4CICF65j5tzlTAtcwrTgZfgFL+WNgCCGj/fj5TcmMXvpmvb/Xa/X4/fKK/z/9s47SqoyW/T0jDo6wbkz82buevPWm3sdJXSsnHOu7opd1RW7q7qqOkcaGkniSBATmEFGBUQHxDAKBkCULCBBgkgQVMQECiixoaHD7/1RTY8+Z+6zefqWaz33Wt8659SpqrPO/p2993f2l2bm/KQ/WG8bNIh1gwaxus8NPd8HYNmgQTya8xMG5+Tw82uuYe5//Ccv/f4PtLW0fHe1pvr2SZTXjSFS1Y6vvIlQeiSRqnYiVSOIVo8kVjuKWG075XWjCGeGE6lqI5wZTqymnXjtKOK1o6ioH020egSRqrb+zyqbxlFRP4byuhv7AI4l2TiOeN1o4nVjsiCbx1M7chJ17ZOpbptIZfMEMsP/Qv2oKdS1T6ayYQy+SDWl8RoqakaQrBlJeXUb5TVthDOtWdeUqMVXUUcw1UQs3Yw/ksETSuEvr6EkksLoCaO2e1A7fERrs5PwfnUBj5kzZuD44x8Zk5PDnJwcnsvJYXFODotycpidk8ONOTlIcnK49pe/IhaLUTEsl0hxMffccSfHjv3rNpQBg6gZPoFIZgSliWZKwjV4Yw0Eki0EKhoJVTYTzrQSzgynrLKJYLIxu000EEq1EE63UFbZRDjdSlnfuWjVcMKpFkKpFqLVI4lk2ginsv9XWlGPL16HL1ZPtGoE8ep22m66kztmPEFF3Y2U144iXtNOsnFcn4WNZtL0vzJ52kwaRk4gnGqiLNlApKqVQLIhCyDdRLx2JNHq4USrWvCGU9h9MYrDSYyeMLqSADpXAJXDR6jmm7Mhd3V1sWLFClpbWykqKuKqK67kJ4MGkTNoEIMGDeKKK64g6Pczf+5c0n/4A/e2t9PV3fXdpzjSjWMIJprxxepwlKYoKavCE6nFE6nGH6/FH6/FG6vBG63GHc7gi9XgjWbwRrPnL31WWl6HL1aDP15LoKI+u19ej6fvdyNuup1wqhmbt5ziYIpQsolwZTNzFi7h3kefJpJpy7qWVAuxmnam3DubeM0Ips96gi27D7Jt34e8vGoT1a1jiVS1Upqsx59soCzTQjjTSrS6jXjNcDzhFFZvBIs/itETQuP0o3R4kZpdROtGfO3+e3t7mTZtGtPkClanM6xLJFmpVPJKTg4rf5LDmp/k8HpODpt/koPj2l8z78EHv3UaZcAgKutG4Y/V4QplsHrj2P1JSoIZPOEqSspS2HxxnIEExcFKrN44kXQz/nhWuc5AEosnhjOQxBVK4wqlcYczOEoTOEoTOANJrN44N94yjfnPv0pxsBKzO0pxsBJfrAZfrIbFr75Bw41TcIWrCFTU4y+v5YG5z/DmO59Qlmwkmmml6caJTJ7+EM8uWc1rG3dQlm7Cn6jDn2ygtLIRf0U9pYkG4rVteKNpbP4YFn8UbXEpCqsbuc2N1OwiXNv2DRDDm5rYn0hwZuptfGQwsven33x/2JMziJGJxIBS4QMGkawbSUlZCru/ApMrgsUdxe6voDhYic1XjtEVwuqN4g6lueXOmby2cSfPLV2DN5zB5olhLAlh8WR/M+vx52gbNxWLK4LNF8fmi1HTOo4VG94imGjA4a/A4c9CdYczlJSlWLJ6ax+gCK5QJY2j/sKW3YdY9+Y72P3luEKVuKPVRKqGUzV8HHs/OkayaRShTBP+RAPeRD3ueC3uSBWVDaMJVNTiiqawBeKYvGFUDi9yuxeJqYRgpuVr99/b20tVeTl78vLY98tffLM62xfEV+Xk0BqLfb8g4lUt2P0VWL0xzO4wI8ZN5dbps2gbfys2Xwy9oxSDI0DDiAksXbWZBx5ewKqNbzFy/FTMJSE0Fi9ai4+64eNZ8fp2bpp8NyZnEJs3iqO0nMXL1zNl2kMYioOYXWGs3iw0u7+cxpE3M2P2wux1nAGs3ijPLVvL9IfmsWrT25j6vu+N11LZNIaJd89i53ufUpZuJJhqoDTZiC/ZQEmsGne0mvKaEQQqanCGEv0g1MV+lA4fErOLYPU3QUQCAbbm5Hw9x9SX/tjeV4takpNDjc/3/YKIpZuweeNYPBFunT6LFa9vZ+2mXWzYvp/RE+9Ca/FhsJUy6Y4HqR8+DqW+mLG33MnNt96DUl+MTGtHZ/Uy/5klLHzuFZpH+pfPZwAAFhhJREFUTkBlLMHoDDBu8t0sXb0Fuy+Oxpr9H5OzDKs7itUT5cFHF1DTOharO4KppIz2Cbdz14NzqG8bzytr38TkCmPzx/HEqwlUNvDXBYt4ddNbhKuaiVQPJ5hqwp+oxx2rwlpajieawRtL4YqmKA4nsfhjaJylKOw+JOYSQtWt/QAulTWrV3NTOEzKZqfSaiVttdLkcjEmHOHmZJJJlSkmJ5KsenX5NxqVvtOkXyTdgNEVwugMcs/MeYwYOxlvqJLpD87lnlmPozF5UOqLuXvGXPzhFBKVBXcwwYRJ05EqLYgVZsZNvIuaxhu5Z+Zj1DWPQaaxoTa5eHrxa0x7YA4GZwCNxYve6sdgz1qYxRVm/t+XYHSUYrCXYnQEGD56EqbiMtJ1I1m8/HVsnigmTwR7sIKSaJonFr3CIwsXE8o0Ea1uI1jZiDdeg6+iBkdZAqsvhiNYji0QxxaIY/SEUFjdCA0OCjQW/Kn6f6nMyy3/SgYMoixejcFRis7qJZyoQ21yodA7aWy7ibF/uRO51oFYZWH2357DYPMjUpiwucOMvuk2RHIjWrObW6fNRKyyMOOR+UQq6pCprBisPl5+dT0jx05hyp0z0Jq9KA0lqAwlqIwlpOtHMvaWO1GbXP1FY3ajNBSTqhvB/OeXYS4JoXWWYvVGKS5L8tLqTbTdfBvBVAPhTAulyTpKIim85dX4K2ooCaew+qIY3WUY3EH0rlJklmKKdFaGKfR4Kqqz971lG7t272DLpm1s37arr0PEATasXs/be97mwDv7ef/ge7y1fTunv9KgNRAZMIhgNI3O5kVn9SLXOZBp7Ug1Nu6eMReD3Y9IbkQkMzL/mSVYXSGKZAZ84RS1LWMokhmQaewoDcWI1RYemrOQaGUDMq0dkzPAgr8vRaF3Mv3BOYy95U7kOgdSjQ2pxsbU6Q/h9MX6wct1DlTGEjRWDw1t47n/4SdQW9xobF70zgDucIrVW3fjjWdwRSrxJWrwxKuwBeI4guV4Iun+Y73Th9bpQ+PwobB7EJuc5KmMeMozABz+5BO2vrmVTW9s4a092YVhN2/exMZ1G9m2cyf79u1l25vb2bJxA1+euLxprAcMwhdKoja7URtLkGpsSNRW/JE0t9x2H4VSPUUSPQKJnscWLMIdTFAg0dHcfjP+SJoimYECiQ6h3IRYaeaxJxfjKUsiVlmQae3MnP0kYpUFuyfCoqVrsJSUIVFbUeidTHtgNjKtvR+OQudEa/FgdpUxYuxkJky5G5nOgdzgRG314ItlePqlFRiKAzgCcezBiqzSXUGs3gi20jglkRQWfxRTSTBrFZ4yFDY3YpOTQq2FkljqspR6OTJgEP5wJWpDCUpDMVKNDZnaygOznsDsCFAk0VMo0SGQ6Jk5ewGJ6lbyxVrum/U4Uo0NgdyIUG5CpDQjVpiZ//RL6K1ehAoTQoWJW267D2+oEonayoxHF1DTPBqloZhwoo5RN03tt45LIHRWLwa7n3ET76KhdSxSjQWJ1orM4CScamDqvX9F5/BjdAUxuoNo7D6UNg86uw99cQCjJ4jBHcDoKsPoCWHwBJGZiynSmsmVa7GXlQOwdOlSvtqk09vbw7pVK1m3bhNrV77GssWr2LBqLW9u28TGNzazbt16Xl2ykoMffPu17wYOIlKJSufsd0vVDaO4Zco9CKUGBBI9+SItRRI9f5l6L9MemE2moZ1JdzxAoVSPUGFCrDAjVJqQq208vmAxQpkRkdKMQG7E6Chl/rNLuG/W4zy/ZDUVVS0o9E6ilQ2EE3VZAHpn1j0ZilGbXCgNxUy64wEMVi+FMi1Fcj1FciNaqxdDsR+ZzoZUb0OoNiDSmJGbi9HafeidpegcXjQ2FzqHD63Tj8rmQqSzMEyqZqhUTXH48uZs+vIrnSK+rQwYhDeURKa2ItNYURlL+NtTL+IrS2K0+vCUVqA1uxHKjTh8MeY/u4QFzy7B5AhQKNVTKNUjkBkQKk0YbT7umzkPscKMRGVB3Fds7jBtoydRUdXyNVd0CYLK5EJtcSPT/eOcyliCQKanQKpFINcjlBkpkGgRqo0UybTkihTkS5TIjQ40dg8mVxlWXxSt1YVMZ0FudCA3FSM3ORDpLAyVKBkiUmAPRAA4d/7rPUF6e3v4sm81986ODs6cPcOXJ07S09VFb292YY8B9i8bOIiSQByxwohEYSRSXsvfX1zBMy+8xrMvrmDm7CfRmN3ZWCEzINPaUWjtCKUGhDIjRTIDAnnWAhzeKKXRDBKlBbHchEhhRqQ0I5QbkSjMSJTmfjgStbV/K9c5ssG+75xAbiBPpCJPpKJAokGkNCHV2CiSGRBrLIiURvJEciRqMwanH6PTi6EvOAvMLgyBJPfMnMfEqfcxbsIkmobfSKahlVi6lpHjJwKwatXqb7imLVs3snr5Gt5YvZ6Pjxzj3b17eO2Fl9mydSebN77B27vf5sTpb1+DGjAIV7AckdyAWG5ApXOQaWgnXT8SmztMgUT3jydfbiRfrKVQnI0ZAuk/IFzaipRmxEozYrmJoj7XJZQZEUoNiOQmJGprP4RL3xcqTP3/nS9Wky9WM0ygYGiRnHyxGoE8e22B3EiRUo9UpafM76a92kVThYGwR4vLrkNtsHCdwc2Ye2fT1d3NxfMddHacpuPs6b7eiKc52/H/rg/sgEF4QgmkKgsihQmJykKBREeBRNevnEv7QoWp/7hIrPua8oVyE6I+hYrkRoRyI4USHSKZAYHMkI0nciMCuYFCqQ6hwoBQYUAg11Mg1pIvVDC0QMKQfDG5AhlDCmUMLpCSJ1KTJ1KRL9YwTKjihkIxGp2BJ+8ez+G1Gc5vkdO5WUbHehkn1yo5slTNx0u8XPjgKY6vmMKpDRM5smoy7752L3tfm8O+9dnmzY0bNn7DIvbu28vbu3bz/oGDfHToIz784BDv7X+Hjm8xpvo7AeGPplEaSpCobX2uwdhf68kXa/uD8qUnt1CatYb+477qa1bJegqluuy+WItAqkMg1VEg0VAo1VIo1VIg0SBUGBCrTAjkegolGvIFCobkCxmcJ2BooZgb8kX8OVfAkEIpeSIVhVINBRI1g4ukDBHKuaFIjEiQR4V5GNMyOua2qHhhnIQVt0rYfJeIdx6QcHSemDMvSjm3WkznWgmda8ScX+cF4OSpr3dI7u3t4cNDB9mzay8H9h/k2OdH2L/vPd7Zs4dTpy7Pigb+QldRg9bmR65zItPaESstSFTWfrfx1a1AYcr6aoW5T/lGCsVaiqQ6hhXJGSaQky9WkS9SklskJU8gJV8oI1cgI0+ooFCiobAPhECup0imo0CsJrdIwQ15AgbnCxhSIOSGPAHX5xXx51wBwwRKCiQq8iUqbhDIGSyU8ecCMX8W6VC5onjCSdylIfyBEKGyMGXBMPFQkEyZm1EJF5MSJu7PaJnfJGPFVO9lKfVyZMAgAuVV6O2laG0+lCY3IrUVmaEYicaGUJH160KFCZHKgkBlRtQXVIUKM0KVuU+RUoYWiBhaICK3SMywQtHXytACIblFEgqEKgrFKopkuj7frydPpGJIoYwbCooYXChkaJGEYUVShhRKuD5PzBCBnHyJmgKphqECGdcXiTH6Isx5djH3PLOE2+c+zc33P8LIO+6ncdI0qsbfSs342ykfcRPx5lEE0014YilKgjFSddnOA8uWLvu6a+rp4pXlS1n0zCJeW7aW9es2sHTRK+x/59stEPudgCiNZTA6gxjspcj1xRQpzEi1DiTqrFVINbasVSizcUCoNGWDrcJEnkjJ4HwhN+QWMjivqH87JF/A0AJhP4TBeUUMKxSTWygnX6ggX6ymQKIhX6xmSKGcwYUirs8vZKhAwjCBglyhklyhkiECOYMLZeRLNOSJ1QwuEHNdvoiRt8+k89wpursv0t11ka6LnVzoPMf582c413GKs6dPcPrkMb784jBHj3zM4Y8Ocuj9A7z/7r7LVuxAZeApjnAKU0kZNncElbEEmdaOUJF9Uxb3BWGxyoJQZkQg0VMg0iCQ6ikUaRhWIGNovoShBWKGFWSVPiQvWwbnixicJ+L6XAHX5xYhUmgIhCpoax/Pgw89wuKXlvLscy+QrmlkSIGIwXlF5Apl/TWnXKGSoQI5QwRyhomUDCmU8udcEUNFKhYuepWergv/PBvaC/R+JdXd848BKN3d2R7oPT1fH4vX29vD2a9MH9fb08XJU5cWj+2l6+JFLnQOLGgPPEbEq7B6IlhdISwlZWjM7qxLUpgRSg3kCVTZqqjMQJFYR4Eo614KRSoKRWryBUryBEpyBXLyhHI0BjuxigzjJkzi4Ucf4+Wly1mzbgPLXl3B4wsWcufd99HcPobRN09myfIVfPHlCT449DEPPvQIdlcpw4oUDC2UMbhQxg0FEq4vkHBdvpj/HCbkf1w/DKFSz/rXN9Ld05XV+ACkpyc78HH5K8u/UWt64411rF6+ktfXvcEHhz5g27aNvLFhI+tf38D6Na+zetWGAV3tskBorV70Nh9mZ6AfxCWLKBSpKRJrEMkMiGVGhBIDcpUVpytEXeNI7px2P08+9Rxr1m3kze1vsWbN68xf+AzT7rmftlFjiVVWEa5IEa6oJlJZRzzdSHlVE+XVzSSqm6lvHcW8+Qv54MNPOH32HKvXbqR9zM2YS/zobC40Dg8qazF5Ug3//brBXC9Q8NQLr9HTfREuWcB/KVkT6e3tobc3awmdnefp7c32DP++lrcZeIyIpFEbStCa3RhtpeitfgQyIzK1DXtJmGS6kQk338asv85jyZKVbN+xh7d27WXlynUsW7aCKbfdRV1TK6WhKOFEhnR9K6XxBKF4klBFmlAiQzxTS3mqnvJMI+naVhJ9EJI1LVTWDqeyppVMzXCmTZ/B1q07OH36LEeOHueFpa/QPn4y3kgKq6+cArmePw4uYOHzL9LdfaFPuT19QP4VlF4gC6G3zyK2bd3E3CcWsHTZKyx65mmefuo5Dn92/J/9+LLl8rKvegfeYJybJ93BnHkLWbnmDXbtOcDbew7w6oq1zHtiITP+OofaphGEK9IkqppI1w8nlqrF7PRgK/Hi8JTiDkSIpuqobr2RcHkV4USaUEU18UwtscpaYukGklXNxNMNlGcaSVS3kKpro6KqmURNC5FUPaF4mvETprB5c7ZR5vTZTnbu2s89DzxKqLIJicrMk3MeprvzDD3dF/rKRXq6u+jt6aa3pydb+izgUunuvpi1oj45d+7/bjrR/5MMPFiXJVDrHaxc/TonT5/h9NkODhz8iPJMIwa7F62lBK3FjsbioNgfwWj3oDM7MDndmJ1urE4Pdrcfpy+AtyxKMJ4knqmjrm00wfIUoYoaopW1hBNVRJO1lKcaiKUaKc80EUvVE6us554HHmHlmg3sensfhz78lM8//4KOjvNcvNhFV1c3nRe6+fLEad47dJj5zy5l9I3juPe2O3j4/od5cPqDTH1oLjMXPMO8vz/PUy8vZcnadax/cws79uxm//v7+ejj9/jsyCFOfJkdhvDOvne+Zjy9Pd0cOXKYD98/xKdHDnP82DE+OXKYo58d5csvTvDJp4c4ceJLTpz4gjMd//VCgJcNwh9OotY7iJan+ejjTzjT0cHpjnNs2bkHfzSD1upCbXKisdhRGCyoDFa0JjtGRwkmpwuz043F5cfpK8MTjFAarSBYnqSyvoXRE++gefQE2sbdQll5inAyTSRRRTBeTSRZRzhRQzxVz+dHj9PV3U1XV1d2xOqZ0xw/dpyD773HhvWbeGL+M2zYuIW3397D8ldX0do2Cq1Whzo3D9Wvf8N1//4/+e0wMdf8aTDXXJfPtWITw3wphoWqKIhUIQxnkEWqCLWNB+CDgwe/AWL3rrfYvmMnO97czieffMT2rdvZueMt9u0/wJ69u9jyxpvs3bWbk6e+XYvdwEGEkqiNTvQWF9NvvY2TJ05y9lwnZzs62LR9D/5YBpWpGJXJhtJgQW2yoTHZMNhdGOwujE4XNc3tVLe0k2kaQVVzO+nGkbTeOIHallEE4ymSVc2kG9pI1TUTiqfxR1IE41WUlVeRqGpk5aur6Dh7jifmPEZjfQNORzG5uQX89vd/4Kpf/js5P/s9f7pewJNPPkMgFEei0KLXaVGrFeQOHsx//OJXXPvH67h6sJBfiY38Vh+gZeJtPLvoeV54YTHLl73I6teWsHnDagA+PXyY3t6e/uUvuy5e+NZP+reVy8g1JTFaPZQbrEwO+Fi1bBlnz57jbMd5TnecZ+uO3fij1eisLhz+KKaSUjQmB1qLE729GJPDRU3zKLyhClylYfyRJJFEFVUNbVQ1DCdYniKebmTKtIeIVdbR2DKaqXfcz8JnX2Tztl0cPnKML744wakTJ3n5xaX822//QM6V1/DTK6/hp1f/ipyrf8+gq37HT392LWJhPgvmP0F1dQ02qxmb1YxMreb6Yflc+7s/8vOhQq6VWvgPaymb1y2n6/wJui+coufiabovnqT7YvbdYO+ePWxa8xqr16/n7vtnsnzJi3z46Xe7SuOAQYRjGdpNJl5WypmYLmf6XVPZvXsvHR3nOX+uk46z59m8Yzfjb70bi7sMfyxFoKIaiyuIxuJEby/B5imledQEgvE07tJyvKEEoYpqJky+i1umTOO5l5azcfNO9r37Ace/OElHRyfnzp3n3JkznDx+lIP79/Hevn0cP3qUWbNmc/Uvfs1Pr7qanKt+yaCrfsegK3/LFVf/nGt/dSXColzmPjaPxvo69DoNco2WIrma60Vy/tswAb8Wasi1B/hk3xt0d3XQ032enq5z9Hadpbfr8npkXI4MGMQUf4DlSjkvGjSMrEsw6ZbxzJk3j48//oTOzot0dl7k3LlO9hz4kGCiBqXBit7mIhBLY/OE0FmLsRT7iSaqmXT7vTz48Dyef+EVtr21j08/O8apMx2cP9fJuTNnOHXsCMfe38/+TetYtegp5t4/jXEjm4mFA4xtH8WWtev5/NPPmHDTJK665pcMuurXDLryNwy68jf87Oqr+MXPr+Daf7uWyoooi59/lrqaGjQaNWaTFbPFwZD8Iq7901CkDh9ffrCTnq4OervP0dvdQW/3GXq7s5nUpcv+91xTN2++uZm3t23n3fc/4v333mf3nu18+P5B9uzaxzt7D3z/LXS77p/Okb8/zYEXnuf1tStYuOBxnn9hETt27qSjo4Ourr6aS+cF3tpzgL/cehejb5rExCl3Mvvxp3n6uZfYtGUHBw99whcnTnLu3HkuXLjIxc4LnO84S8cXRzm+fzfvrlzOxifn8eIjM/jbzPt5eMZ9zH50Fk8/9SQvvbCYlxctZueWrRz+IDsd0c0TbsEXjOMLxPEFYoRCAULhAA0N9Tz12CxWLlnEvrd38Og993Jz63BG1zWQKQuRDMUYc9NETn3+XtYSus/3lQ56u/+5RfT29PDZZ0c48ulhjh7/giNHPuP48aMcPXqUw4c/47PPBj6X1I+jSn8g8iOIH4gMCMSFC9/fMsL/v8uAQPwo35/8COIHIj+C+IHIjyB+IPIjiB+I/AjiByI/gviByP8Cov9/wXsu/3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C:\Users\Edyta\Desktop\gaz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77752"/>
            <a:ext cx="2952328" cy="42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yta\Desktop\gaz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1677752"/>
            <a:ext cx="3165779" cy="44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nalezione obrazy dla zapytania gazetka szkoln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3" y="3573016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srudnik.edu.pl/images/wydarzenia/2014_2015/szkola_zawodowych/szko%C5%82a_zawodowych_perspektyw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99377" cy="44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4137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srudnik.edu.pl/images/wydarzenia/2015_2016/certyfikaty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56" y="1628800"/>
            <a:ext cx="6350853" cy="46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 descr="Znalezione obrazy dla zapytania szko&amp;lstrok;a wspó&amp;lstrok;pr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1532"/>
            <a:ext cx="2814639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8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szko&amp;lstrok;a bez przemo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5" y="1988840"/>
            <a:ext cx="4286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4" y="814264"/>
            <a:ext cx="3726311" cy="8145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 descr="Znalezione obrazy dla zapytania m&amp;lstrok;odzie&amp;zdot;owe uniwersyt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78" y="3162447"/>
            <a:ext cx="2818488" cy="25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8802" y="1197149"/>
            <a:ext cx="1752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/>
              <a:t>Partnerstwo</a:t>
            </a:r>
          </a:p>
        </p:txBody>
      </p:sp>
    </p:spTree>
    <p:extLst>
      <p:ext uri="{BB962C8B-B14F-4D97-AF65-F5344CB8AC3E}">
        <p14:creationId xmlns:p14="http://schemas.microsoft.com/office/powerpoint/2010/main" val="1764164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73943" y="5534209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Szkoła z tradycją, </a:t>
            </a:r>
            <a:r>
              <a:rPr lang="pl-PL" sz="2000" b="1" i="1" dirty="0" smtClean="0"/>
              <a:t>charakterem</a:t>
            </a:r>
            <a:r>
              <a:rPr lang="pl-PL" b="1" i="1" dirty="0" smtClean="0"/>
              <a:t> i przyszłością</a:t>
            </a:r>
            <a:endParaRPr lang="pl-PL" b="1" i="1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19656"/>
            <a:ext cx="3852936" cy="9023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Podobny obra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37880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Znalezione obrazy dla zapytania zespól szkól w rudniku sikorsk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1608"/>
            <a:ext cx="3051810" cy="902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2699792" y="22048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www.zsrudnik.edu.pl</a:t>
            </a:r>
          </a:p>
        </p:txBody>
      </p:sp>
    </p:spTree>
    <p:extLst>
      <p:ext uri="{BB962C8B-B14F-4D97-AF65-F5344CB8AC3E}">
        <p14:creationId xmlns:p14="http://schemas.microsoft.com/office/powerpoint/2010/main" val="31732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764704"/>
            <a:ext cx="3963175" cy="9361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411760" y="1916832"/>
            <a:ext cx="4662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Rudnik otrzymał prawa miejskie w 1552 roku</a:t>
            </a:r>
            <a:r>
              <a:rPr lang="pl-PL" dirty="0"/>
              <a:t>. </a:t>
            </a:r>
          </a:p>
        </p:txBody>
      </p:sp>
      <p:pic>
        <p:nvPicPr>
          <p:cNvPr id="4" name="Symbol zastępczy zawartości 4" descr="Znalezione obrazy dla zapytania rudnik nad san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9" y="2492896"/>
            <a:ext cx="209358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203848" y="5527380"/>
            <a:ext cx="365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Herb Rudnika nad Sanem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4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77459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Podczas I wojny światowej została tu rozegrana bitwa pod Rudnikiem.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764704"/>
            <a:ext cx="3963175" cy="9361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Znalezione obrazy dla zapytania bitwa rudnic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3922"/>
            <a:ext cx="5976664" cy="3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4360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Czas:   </a:t>
            </a:r>
          </a:p>
          <a:p>
            <a:r>
              <a:rPr lang="pl-PL" dirty="0"/>
              <a:t>14 października–2 listopada 1914 </a:t>
            </a:r>
          </a:p>
        </p:txBody>
      </p:sp>
    </p:spTree>
    <p:extLst>
      <p:ext uri="{BB962C8B-B14F-4D97-AF65-F5344CB8AC3E}">
        <p14:creationId xmlns:p14="http://schemas.microsoft.com/office/powerpoint/2010/main" val="41577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639" y="908720"/>
            <a:ext cx="7056784" cy="3888432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/>
              <a:t>Kolejny </a:t>
            </a:r>
            <a:r>
              <a:rPr lang="pl-PL" sz="2200" dirty="0"/>
              <a:t>raz walki o Rudnik prowadzone były w </a:t>
            </a:r>
            <a:r>
              <a:rPr lang="pl-PL" sz="2200" dirty="0" smtClean="0"/>
              <a:t>maju                    </a:t>
            </a:r>
            <a:r>
              <a:rPr lang="pl-PL" sz="2200" dirty="0"/>
              <a:t>i czerwcu 1915 r. po </a:t>
            </a:r>
            <a:r>
              <a:rPr lang="pl-PL" sz="2200" dirty="0" smtClean="0"/>
              <a:t>sukcesie pod Gorlicami.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764704"/>
            <a:ext cx="3963175" cy="9361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https://upload.wikimedia.org/wikipedia/commons/thumb/b/b9/Gorlice.jpg/800px-Gorlic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4911"/>
            <a:ext cx="4810681" cy="3401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724128" y="5013176"/>
            <a:ext cx="2442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Ogólny widok Gorlic od strony </a:t>
            </a:r>
            <a:r>
              <a:rPr lang="pl-PL" dirty="0" err="1" smtClean="0"/>
              <a:t>Zawodzia</a:t>
            </a:r>
            <a:r>
              <a:rPr lang="pl-PL" dirty="0" smtClean="0"/>
              <a:t> przed                   I wojną światową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4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817582"/>
            <a:ext cx="4176464" cy="120248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119257"/>
            <a:ext cx="684076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Zabytki</a:t>
            </a:r>
            <a:endParaRPr lang="pl-PL" dirty="0"/>
          </a:p>
          <a:p>
            <a:pPr lvl="0">
              <a:buFont typeface="Wingdings" pitchFamily="2" charset="2"/>
              <a:buChar char="Ø"/>
            </a:pPr>
            <a:r>
              <a:rPr lang="pl-PL" sz="1800" dirty="0"/>
              <a:t>budynek młyna i elektrowni (obecnie kaszarnia) z 1920 r</a:t>
            </a:r>
            <a:r>
              <a:rPr lang="pl-PL" sz="1800" dirty="0" smtClean="0"/>
              <a:t>.</a:t>
            </a:r>
            <a:endParaRPr lang="pl-PL" sz="1800" dirty="0"/>
          </a:p>
          <a:p>
            <a:pPr lvl="0">
              <a:buFont typeface="Wingdings" pitchFamily="2" charset="2"/>
              <a:buChar char="Ø"/>
            </a:pPr>
            <a:r>
              <a:rPr lang="pl-PL" sz="1800" dirty="0"/>
              <a:t>budynek dawnego leśnictwa z końca XVIII </a:t>
            </a:r>
            <a:r>
              <a:rPr lang="pl-PL" sz="1800" dirty="0" smtClean="0"/>
              <a:t>wieku</a:t>
            </a:r>
            <a:endParaRPr lang="pl-PL" sz="1800" dirty="0"/>
          </a:p>
          <a:p>
            <a:pPr lvl="0">
              <a:buFont typeface="Wingdings" pitchFamily="2" charset="2"/>
              <a:buChar char="Ø"/>
            </a:pPr>
            <a:r>
              <a:rPr lang="pl-PL" sz="1800" dirty="0"/>
              <a:t>cmentarz wojenny </a:t>
            </a:r>
            <a:r>
              <a:rPr lang="pl-PL" sz="1800" dirty="0" smtClean="0"/>
              <a:t>z I wojny światowej</a:t>
            </a:r>
            <a:endParaRPr lang="pl-PL" sz="1800" dirty="0"/>
          </a:p>
          <a:p>
            <a:pPr lvl="0">
              <a:buFont typeface="Wingdings" pitchFamily="2" charset="2"/>
              <a:buChar char="Ø"/>
            </a:pPr>
            <a:r>
              <a:rPr lang="pl-PL" sz="1800" dirty="0" smtClean="0"/>
              <a:t>Kościół parafialny s. Trójcy z </a:t>
            </a:r>
            <a:r>
              <a:rPr lang="pl-PL" sz="1800" dirty="0"/>
              <a:t>lat 1927-1928 według projektu B</a:t>
            </a:r>
            <a:r>
              <a:rPr lang="pl-PL" sz="1800" dirty="0" smtClean="0"/>
              <a:t>ronisława Wiktora</a:t>
            </a:r>
          </a:p>
          <a:p>
            <a:pPr lvl="0"/>
            <a:endParaRPr lang="pl-PL" sz="1900" dirty="0"/>
          </a:p>
          <a:p>
            <a:pPr lvl="0"/>
            <a:endParaRPr lang="pl-PL" sz="1900" dirty="0" smtClean="0"/>
          </a:p>
          <a:p>
            <a:pPr lvl="0"/>
            <a:endParaRPr lang="pl-PL" sz="1900" dirty="0"/>
          </a:p>
          <a:p>
            <a:pPr lvl="0"/>
            <a:endParaRPr lang="pl-PL" sz="19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176464" cy="13681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az 4" descr="Znalezione obrazy dla zapytania m&amp;lstrok;yna i elektrowni (obecnie kaszarnia) z 1920 r.rudnik nad San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08" y="4149080"/>
            <a:ext cx="2280285" cy="182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dobny obra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77072"/>
            <a:ext cx="1514725" cy="1894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7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817582"/>
            <a:ext cx="3816424" cy="120248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675" y="1844824"/>
            <a:ext cx="6840760" cy="1453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Zabytki</a:t>
            </a:r>
            <a:endParaRPr lang="pl-PL" dirty="0"/>
          </a:p>
          <a:p>
            <a:pPr lvl="0">
              <a:buFont typeface="Wingdings" pitchFamily="2" charset="2"/>
              <a:buChar char="Ø"/>
            </a:pPr>
            <a:r>
              <a:rPr lang="pl-PL" sz="1800" dirty="0" smtClean="0"/>
              <a:t>Barokowa figura św. Jana Nepomucena</a:t>
            </a:r>
            <a:endParaRPr lang="pl-PL" sz="1800" dirty="0"/>
          </a:p>
          <a:p>
            <a:pPr lvl="0">
              <a:buFont typeface="Wingdings" pitchFamily="2" charset="2"/>
              <a:buChar char="Ø"/>
            </a:pPr>
            <a:r>
              <a:rPr lang="pl-PL" sz="1800" dirty="0" smtClean="0"/>
              <a:t>zespół </a:t>
            </a:r>
            <a:r>
              <a:rPr lang="pl-PL" sz="1800" dirty="0"/>
              <a:t>pałacowy </a:t>
            </a:r>
            <a:r>
              <a:rPr lang="pl-PL" sz="1800" dirty="0" smtClean="0"/>
              <a:t>Tarnowskich</a:t>
            </a:r>
            <a:endParaRPr lang="pl-PL" sz="1800" dirty="0"/>
          </a:p>
          <a:p>
            <a:pPr lvl="0">
              <a:buFont typeface="Wingdings" pitchFamily="2" charset="2"/>
              <a:buChar char="Ø"/>
            </a:pPr>
            <a:r>
              <a:rPr lang="pl-PL" sz="1800" dirty="0" smtClean="0"/>
              <a:t>budynek </a:t>
            </a:r>
            <a:r>
              <a:rPr lang="pl-PL" sz="1800" dirty="0"/>
              <a:t>szkoły ludowej z 1890 r., obecnie </a:t>
            </a:r>
            <a:r>
              <a:rPr lang="pl-PL" sz="1800" dirty="0" smtClean="0"/>
              <a:t>Centrum Wikliniarstwa</a:t>
            </a:r>
            <a:endParaRPr lang="pl-PL" sz="18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57" y="764704"/>
            <a:ext cx="4190319" cy="1296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az 4" descr="Znalezione obrazy dla zapytania Jan Nepomucen rudnik nad sane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57" y="3467227"/>
            <a:ext cx="1709901" cy="20694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3317346" y="5659928"/>
            <a:ext cx="240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Figura </a:t>
            </a:r>
            <a:r>
              <a:rPr lang="pl-PL" sz="1400" dirty="0"/>
              <a:t>św. Jana Nepomucena</a:t>
            </a:r>
          </a:p>
        </p:txBody>
      </p:sp>
      <p:pic>
        <p:nvPicPr>
          <p:cNvPr id="6146" name="Picture 2" descr="Znalezione obrazy dla zapytania pa&amp;lstrok;ac tarnowskich rudnik nad san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3569"/>
            <a:ext cx="2378408" cy="15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301914" y="5642656"/>
            <a:ext cx="1573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 smtClean="0"/>
              <a:t>Pałac </a:t>
            </a:r>
            <a:r>
              <a:rPr lang="pl-PL" sz="1400" dirty="0"/>
              <a:t>Tarnowskich</a:t>
            </a:r>
          </a:p>
        </p:txBody>
      </p:sp>
      <p:pic>
        <p:nvPicPr>
          <p:cNvPr id="9" name="Obraz 8" descr="Znalezione obrazy dla zapytania centrum wikliniarstwa rudnik nad sane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9" y="3918883"/>
            <a:ext cx="2470253" cy="16178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6068680" y="5641418"/>
            <a:ext cx="1887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/>
              <a:t>Centrum Wikliniarstwa</a:t>
            </a:r>
          </a:p>
        </p:txBody>
      </p:sp>
    </p:spTree>
    <p:extLst>
      <p:ext uri="{BB962C8B-B14F-4D97-AF65-F5344CB8AC3E}">
        <p14:creationId xmlns:p14="http://schemas.microsoft.com/office/powerpoint/2010/main" val="15925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566</TotalTime>
  <Words>1204</Words>
  <Application>Microsoft Office PowerPoint</Application>
  <PresentationFormat>Pokaz na ekranie (4:3)</PresentationFormat>
  <Paragraphs>267</Paragraphs>
  <Slides>49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Pinezka</vt:lpstr>
      <vt:lpstr>SZKOŁA PARTNERSKA Zespół Szkół  im. gen. Władysława Sikorskiego                w Rudniku nad Sanem </vt:lpstr>
      <vt:lpstr>POZNAJEMY SIĘ!</vt:lpstr>
      <vt:lpstr>Prezentacja programu PowerPoint</vt:lpstr>
      <vt:lpstr>Prezentacja programu PowerPoint</vt:lpstr>
      <vt:lpstr>Prezentacja programu PowerPoint</vt:lpstr>
      <vt:lpstr>Prezentacja programu PowerPoint</vt:lpstr>
      <vt:lpstr>Kolejny raz walki o Rudnik prowadzone były w maju                    i czerwcu 1915 r. po sukcesie pod Gorlicami.  </vt:lpstr>
      <vt:lpstr>Prezentacja programu PowerPoint</vt:lpstr>
      <vt:lpstr>Prezentacja programu PowerPoint</vt:lpstr>
      <vt:lpstr>Burmistrz Gminy i Miasta Rudnik nad Sanem          inż. Waldemar Grochowski</vt:lpstr>
      <vt:lpstr>Rudnik nad Sanem jest ośrodkiem wikliniarstwa  w Polsce </vt:lpstr>
      <vt:lpstr>Wikliniarstwo – działalność obejmująca przetwórstwo wikliny. Przetwórstwo wikliny to rodzaj rękodzieła polegającego na wyrobie przedmiotów ozdobnych i użytkowych (koszy, naczyń, mebli, zwłaszcza ogrodowych i plażowych, nawet płotów i ścian) za pomocą zaplatania wikliny.</vt:lpstr>
      <vt:lpstr>Prezentacja programu PowerPoint</vt:lpstr>
      <vt:lpstr>Prezentacja programu PowerPoint</vt:lpstr>
      <vt:lpstr>Firma koszykarska z Rudnika nad Sanem zrealizowała wielkie przedsięwzięcie architektoniczne w Zjednoczonych Emiratach Arabskich (Abu Dhabi) </vt:lpstr>
      <vt:lpstr>Prezentacja programu PowerPoint</vt:lpstr>
      <vt:lpstr>Prezentacja programu PowerPoint</vt:lpstr>
      <vt:lpstr>Gelnica - miasto zaprzyjaźnione (Republika Słowacka)</vt:lpstr>
      <vt:lpstr>Dyrektor Zespołu Szkół w Rudniku nad Sanem            mgr Edward Wołoszyn</vt:lpstr>
      <vt:lpstr>Dane kontaktowe: Zespół Szkół im. gen. Władysława Sikorskiego ul. Marszałka Józefa Piłsudskiego 28 37 - 420 Rudnik nad Sanem tel./fax 15 876 10 01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Kierunki kształcenia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PARTNERSKA Zespół Szkół im. gen. Władysława Sikorskiego w Rudniku nad Sanem</dc:title>
  <dc:creator>Edyta</dc:creator>
  <cp:lastModifiedBy>Edyta</cp:lastModifiedBy>
  <cp:revision>90</cp:revision>
  <dcterms:created xsi:type="dcterms:W3CDTF">2016-10-08T10:18:26Z</dcterms:created>
  <dcterms:modified xsi:type="dcterms:W3CDTF">2016-10-16T06:58:29Z</dcterms:modified>
</cp:coreProperties>
</file>